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4" d="100"/>
          <a:sy n="74" d="100"/>
        </p:scale>
        <p:origin x="-103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3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13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13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13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3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13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13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13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13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13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13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E7E772-4F00-424D-93AD-A762F8C919AE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6B32FC-6A66-410B-AEDB-014C22EDEAAA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13000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Polska" TargetMode="External"/><Relationship Id="rId3" Type="http://schemas.openxmlformats.org/officeDocument/2006/relationships/hyperlink" Target="http://pl.wikipedia.org/wiki/Rodzaj_(biologia)" TargetMode="External"/><Relationship Id="rId7" Type="http://schemas.openxmlformats.org/officeDocument/2006/relationships/hyperlink" Target="http://pl.wikipedia.org/wiki/Azj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l.wikipedia.org/wiki/Europa" TargetMode="External"/><Relationship Id="rId5" Type="http://schemas.openxmlformats.org/officeDocument/2006/relationships/hyperlink" Target="http://pl.wikipedia.org/wiki/Taksonomia" TargetMode="External"/><Relationship Id="rId4" Type="http://schemas.openxmlformats.org/officeDocument/2006/relationships/hyperlink" Target="http://pl.wikipedia.org/wiki/Jaskrowate" TargetMode="External"/><Relationship Id="rId9" Type="http://schemas.openxmlformats.org/officeDocument/2006/relationships/hyperlink" Target="http://pl.wikipedia.org/wiki/Gatunek_typow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843808" y="476672"/>
            <a:ext cx="33123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pl-PL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WIOSNA</a:t>
            </a:r>
            <a:endParaRPr lang="pl-PL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122" name="Picture 2" descr="http://t1.gstatic.com/images?q=tbn:ANd9GcQsJUX2jq0OoJzn7r_Uvu8ZDMbaKReRcLZhQ0Ngd2V3GBNQZN2z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645024"/>
            <a:ext cx="5328592" cy="3024336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6012160" y="2420888"/>
            <a:ext cx="29523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pl-PL" sz="4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endParaRPr lang="pl-PL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1412776"/>
            <a:ext cx="8208912" cy="32316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pl-PL" sz="5400" b="1" cap="none" spc="0" dirty="0" smtClean="0">
                <a:ln/>
                <a:solidFill>
                  <a:schemeClr val="accent3"/>
                </a:solidFill>
                <a:effectLst/>
              </a:rPr>
              <a:t>  </a:t>
            </a:r>
            <a:r>
              <a:rPr lang="pl-PL" sz="4800" b="1" dirty="0">
                <a:ln/>
                <a:solidFill>
                  <a:schemeClr val="accent3"/>
                </a:solidFill>
              </a:rPr>
              <a:t>J</a:t>
            </a:r>
            <a:r>
              <a:rPr lang="pl-PL" sz="4800" b="1" cap="none" spc="0" dirty="0" smtClean="0">
                <a:ln/>
                <a:solidFill>
                  <a:schemeClr val="accent3"/>
                </a:solidFill>
                <a:effectLst/>
              </a:rPr>
              <a:t>edne z pierwszych wiosennych </a:t>
            </a:r>
            <a:r>
              <a:rPr lang="pl-PL" sz="4800" b="1" cap="none" spc="0" dirty="0" err="1" smtClean="0">
                <a:ln/>
                <a:solidFill>
                  <a:schemeClr val="accent3"/>
                </a:solidFill>
                <a:effectLst/>
              </a:rPr>
              <a:t>kwiatow</a:t>
            </a:r>
            <a:r>
              <a:rPr lang="pl-PL" sz="4800" b="1" cap="none" spc="0" dirty="0" smtClean="0">
                <a:ln/>
                <a:solidFill>
                  <a:schemeClr val="accent3"/>
                </a:solidFill>
                <a:effectLst/>
              </a:rPr>
              <a:t> to krokusy.</a:t>
            </a:r>
          </a:p>
          <a:p>
            <a:endParaRPr lang="pl-P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advClick="0" advTm="13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data:image/jpeg;base64,/9j/4AAQSkZJRgABAQAAAQABAAD/2wCEAAkGBhQSERUUExQWFRUVFxgaGRgYGBccFhoYGBgXHBcYGxcYHCYfGBkjGhcUHy8gIycpLCwsFx4xNTAqNSYsLCkBCQoKDgwOGg8PGiwkHyQsKSwsLCwsLCkpKSwpKSwpLCwsKSwsLCwsLCwsLCwsKSwsLCwsLCwsLCwsKSwsLCwpKf/AABEIAMIBAwMBIgACEQEDEQH/xAAcAAABBQEBAQAAAAAAAAAAAAAFAgMEBgcAAQj/xABDEAACAAMFBQUFBgUDAwUBAAABAgADEQQFEiExBkFRYXETIoGRoQcyQrHBI1KC0eHwFDNicpIVovFDY8IlU1RzsiT/xAAZAQADAQEBAAAAAAAAAAAAAAABAgMABAX/xAArEQACAgEEAQMCBwEBAAAAAAAAAQIRIQMSMUEiE1FhBLEjMkJxgZHwwRT/2gAMAwEAAhEDEQA/AM7s6FciuKuRglLs4wqclZARhGtDE2z3Y5Qhlz1zyibdOzAdzXTViOHDxjl/MWccHtzfa2W0yDmGTEBzQhh8oL7IW53k9i3vyf5ROpT7h4006GDew2xsrtGxMzAqRTTIihzHKKva7gnWS1GpZWltUE6Mtcj/AGkfWOeGl4yUuGSUcUEbNccpbelsw1FCxQjLGoz8da8SCd8FZV5i0NjRRLf3lUaZ6j5qYg2i+0lz5ZIqjUcjnmCPz6QVvq7pSpKtdmFEBGNOGLKo5VypHHNScds+vsL1QG2pugT0E1a4lADcSm6vNTVTyAiRddRLlNXMgIf70P2Z8aU/EYITCAa/CwxcqGgceIwt4GAptIlCbKINAQU5ndn0pBhP1NNwlygfpoiWy5JUuerLhcMAyrvUk+6w0y9RSsRdp9oWtJUMBgl1CEDvGtKknUg0rSDNmuObOkTZiglyMqCppUdoR+GsBVsKkUrmOWcdeg5NbpMrDOWAzaFBph1iRNsgK1A/SCDXetK5ZZGsMmQtMiKHnHRZWhEi7kIqWz3iHrVdlVAFKa84clooAzA+sOYxuJPKmUG2DAMW7VoMUvzh9bDLFQEURLnLNNMhh5nOPZFiZ60QEjUn3QBvP5QHKuRZSSBFkuY4yTRRXU6eHGDVq2fs6ycYtFZlR9nhIBHEGvzhEyz94d6vE7/AfCInC7pdASK+sHc3lixUuyuf6fJ1rny1hNmutQ1e+c9DWLDOsq6LTkSNIXJsxVMyG574NlKBH8GSSVUgDjA213JNc0ZVruP6xa50olclYnlTSGK4KVDdKRk6BRTrRdJFQxp45GB4u9cQUio/e+NAnuraoKcxBG8LrsrBJktAtRRk+ENQGq8AanKDvXYGjOS4QFQGC10JqKxMW0T5gFCVbdhLAGm6lYsky7ZKjSor7gz9d0OTZmDJJaoPUdDGbQaA0q4502WxdQpUb8qwDl2fDm66nKLBeMx88Dlm4V0gFbL5ZcIbM7y1K+kMmwNC5M3FUBTkDqcoblqhriU1G4RKaejUZRl8VMqmH1vGWRhCk05iA3RqBSzkSpWVlXPPPyhs2qXWqijcIenWWXMJwK6/KvSIpuagGJ8zp+vCGpCkKbb2qe9HQQOzh+8I6DgGS2Tw2MYSznIUGmeQqd+cXyx2ISpWHKtKseJin7JGa84Y0whQWrxOgr4mvhFvvCfhlseAMDSjtg5M2pLNE/ZObhYngPrB/azZ4W2z9w4Zq5y2571PI/Ohih7J39in4SpUOGwnjhjR7sttO6dDC6UlONoWzCNoZbphDkFlqMt2mR8QYuGwtvE2S0l81dSPMfswr2qbL4ZjT092aKkbhMXX/Jc+oMVXYlZvbKFVtRnTKOH6mBms2XmTZfsaNrKYq3TRvSvlFftEtp09Zf3e6fw+8fPKNCtNyMhc+8sxRWg0amfgcs4r91XfS0THI1w06FQW9SY5Y6MlqKLEayLsVuWS7E1Cy1YZa1whgRzqDBq7Z1ltyjtJaGYRmwGFid/eFDAdbt7SfNlffUeoYfURXrotLSpgGhVs+oNCIeOrPRbfVsKYb2j9lTnvWaaaVrgalfBtD0MVUXJ2ZIYVI96ooa9I2K673WYCAwOE0biDSufgYibU7Oi0SyUIWb8Lbm/pPHruj1qUlaKqRlD2YHIgHhHqTFQYaCsKvETLMxWctGFMt44HnEVLwV8gBU8R3ojZQnSbL2rYQCoGZPKPZu0Kym7OztTAcyNSRrnCLytxkWei++/vHgPzpFYu+xs1aZ8OMSS3JyZNK8lmvl+1QT0YFmajgLhIamTcM6ecCP8AVitBiGIZEaQQu2yu8mYoBHuGumeIcd8O3ndlhlygr4mtBpVi2nPDSlDp4DxGhLcqZoTwMS7bUVZgSOGkNf6pLFQSVPpDJtKKQmMZekD7cvakHMgaUGnjFkipY5V4ECm7j+UeSrep3k9YESrU7LhoDTcTQ/8AMeurGmQBHHdAyEP/AMbKphmDPlrEczQcYBoKgr5AfWIMjZp3YPNmCWuVCQ2+tNNBkdeEKvKwvKLysQLJgGJcwdDUHflEdSauNPslJ5X7i59mmUqCo8foYjz5+VG1OpJyMNT27oLDEN+tYQZ6A1AIAp72vlHQqKkCfKQgAVB5fUwxabmk0xE1YiLOZgcgUQ5V50gVfljNAVWg300h4sVog3VcRYGhIHziYNnkRgTXFDNy2SdU0bu03nKJtqtc1RoD6wHdmSB8662LZEjPw8YG2ywAE4611FM/OJzW20EsVlsAd4Q0rEi7b1Jl4Z0ok5gmlPUwcoXBXP8AXWXuhQQMo6C7XdIJ/lv5x0Na9haZc9jrOw7RmNScI16k/SJW1FtKIqr7zk08BXOINz21ZMliMqsoA61+gMRNtL4QzFxEjCldchiplToBG3+O1c0CvMTdF80moZihAjYhQ0wnPFStag1NRGn2e0hlDKaggEEbwdIxOWGmFSoDgk5DUV3xdNldoTLHYzqACuBtwz0PKFi9rGccYLnfZE6zGWxOTI69VbToRUeMQtnbIKrurCzMxEdREuxLhOWlYtsTJ2WyQSq0Oo9RDCWeTOGNQK5gkZMCNQRxB4xIkTMac6QHnAymxrka98biePj+9YVqmjCBcrpaxN1TBSo1BB3j6xXrbswsy0zXDEAtWgG+gJ9c4u933sk2oVgWXJhXMHnHT7tBbEuR3jcf1iEvp4TX82ZUDEuCWxSZKYypqqFLDMOBudfi65HnEba2bMRJQBocRNRxA3ecFZq4HB+FvTiIF35OEzANcLMp4g0B+VD0Ihp4g4mKztbYy8qTaGNWP2bc6VKnr7w8oqRlqTVaV05ipjSLy2bNrsgVXwujVXPusaDI8NdYz17CUZ1KlXWoIOoIU/UiI6mID340C72tQckBgeXSLjsfsiqyjPZe8VJUHcNxpxMVy4NljMtMtGowJqTy3xo9+3msjBLAyZqZfdUZ+sWSUYhljCIb2XG6oPhplxdvyB9YHbcbCyZlZko/aoB2iDOtB7w4NTMjhBaTMYYcP81zUf07yx6QZve0y7JYySCa5cy7fET4EnyiWm8ORNPNmOybEAc1Wo30h8S6HTyiXbjLTCyt3HBIGhDVzXnTKkN2JQ7hBUuwqAFzjJ7lg6VTVkc2YE1IPLdSFmfRTlmN8W2xbHAZzn/An1Y/SEXnccuYMCjCBw151rrB1YS2k5TxSKnYbdMMuYoYgOV81NQev5xItCksxrn3RXLcq1idfGzTWXsSqllfKp+/XOvDKlOhiLb8kB++zHoCxA9E9Y45abjsXzYlVSIvYZGpBB3Uyhs2ZKUaleWseTpZCNir0G/xiNZlGZwZ0BFTWsdqZcjTLGQ+JGFKUzh+TNdWVZhABahc1NAeQ1h232UsoFRLFajPfDJtdHwYgdBmNTB3AaokXtYWskzJ0mymzVl+TDc1M6Zw125OaPQ7wRUdeMSNorPSSBvxD0rX6QJsbKTr3uAgJ3G2TjK1kMyZ7DusSwpxoOVBvj2zKDUzzVK+6KVNNxJ39PSELKCJ2k00UCgX4m4AA6CKleN+z3atAoHugaAcP1hY3LjgG6+C22namz4j2dmGHKlWYHTPIMd9Y6KjKsAYBjUk5nM/lHRfehtsgpdFvNoKZBQWAoNOZivW+29rPmO595jluoMgPAAQf2OlgdmTuxmI1muOxzHaS0ycs81KuFQyQ2uFh71P6h5RCE1GUm/9RFcgm7bUkthUsQDWgNM4KJfqE1YFs6ihpSIG0mx8+xMonAYXFUdDiRuNG4jgaQGWOlbZK0OpM23Ya9FnIStQEalCa0yB+sXIJ3FPGsZl7JbRUTl4FT5gj/xjVrCuKSRvUxRYFZJum2UyhW0ksmWXQ0qCrcQGBCt+F8PgTwgVLcq3SDlntAZSDmCMxyOsCcdyoxRdnqybQqAn3CzHeSeMX6wXkGijWq1BLVMQpWYpOBq0LVFQp3UNRQ7oNWeYVNDrHHoTSuPyYs14yC0tsPvUJXhUaRQJd447QtQVZ0OJdwaXMw+YDU8oudlvGlAdIzG9bUw2gMvGSgQlFyouNEdgKaio15cofWjflZi37Ozy0+YcRpLGFeBc5knyAhzbG61n2ZrRKHfVDWmpUe9XmoB9Rwiove72eSrJrNmTQ3+LkEcCCvrBLYTa13JlPmv7r1rHJHWjGK3LD5/4ZMTsHa1M5iDiKpUcq5Qu+7wVp6pUGhWuWfeMULZPayXZrbMZgVlOXXiUBYldNaaRHs18GfeJYe6zkjp8PpSOua/DdDN9mtXMmJnm8ThXouvr8oZ9olorY0H/AHP/AAaHdlb2lTZMySMplnmUYcQ4qG+Y/DEq9LOJhVSKilafKCofhbV2IjLrNY+3lpLIJJeikcY0TZ/Z9bLLoO8595zr0HKCN2WBZQFVGE6UFM9K9Yr/ALTtojZZCy5NcU7FWZwApVQdzGvkIbS0/TjkbqgobyRsQUg4WK13Yh7wHGladYcssoChO+KNsaZc5ZZRnLSyMddASGJAzzqaRfJmRpDQcpN7kAf2oI/gnY/CAR/cCKeeY8Yze8Sn8pjTCqildaCp9axbNsr4VbPLlVzLYm/tTP5xk1otzzpxmLXCeJ08Nwjm1U56mOgx5Di2iXkKjTjDs1pJzV1U8RxG6AyWOW1AZmHOu7Lx4Q1edjULWW1eZpWh4EawyT7LWw6LbLp36ZjKtM4hzsCur55AU+hj24kDALUuoyNaHwA5xEvOcWmUpTOlOFMgPCJTl+lE9SXQUviaCahiVKLQUG8Zg861hdgu9VHazFC8FG+nXdCbBZ1mODSoWgqDWtMqAcSaxMtVimvPwspRVAPeBBodKA7vnCuTca6Jt9EabOk2g98OBTuMGGEH+0jvc8wY5Ni2MhpoRXVfeJahHOmtIITLEspcSLjzoWpUKTxI0ruEINrJDKSwDUBCnJtCBQZagQ2nqO6vA8X/AEATs45zGIDgGy8I6LJ/p4ObzcLb1DCg4DwFI6G9Zi7/AIKRsvN7qfjB8wfrAO0WnDaXPB2HqRErZe0jtAld9fMUPrhiDfFnP8U6DMl6Ac2II+cUhDzkn/rB2XKbfZtVlFmZQxBBX72Ie7Q7tSPGKVPsrIxV1KsuRByMahclwpLfJRiWmfhqIMXvcEm0pgnrnTuTBk46HeORyg6Gm9O10bgzjYC+RItaAmizO4ep90/5UHiY3a6JuFyp+LLxj532m2bm2KZRu8h9xxoeR4Nyi/7G+0tJiKlqcJNQAB2NA4UUFT9+gFa66x0hNOvCzZ1EdYZse2e3pPkpNlsGR1DAjQwxIajQTFM9o8rBOlzB8QwnqpyPkyjwgpsrb+1lAE1KZeEK27sHbdku7vk0/BT6RJ2JskqQGUgnFQEnhupwjzZ6T9fcjJBxUyjLNp7cEv6WeCy1P4kYfIiNo/08Uqhr1/OPnXakzhezNNltLYz1orChwBgqEcRhAzGUdsl40Ysu0M/7NB/3H9UmxG2GtWG0Acx8xBy27NtNVXfuqpJA3kkMAeQ7xPOkP7K7Hok8OxJoRl++dI8yWlJxqjJGRW5QJsz+96f5GLBsHZu0tQy90RdtvfY+zF7TYs8RLNI31OZMs795wHw3CK57LpBFocEZ/lqPMiO+cXtoL4NZ2ZuJZYIA95i7nezMfpkOgh+1NWY54Gn+OXzBhV6X3LsNnLzGAoK+P1iFJm1lhq1xZ+edfWLquABCVMDKFOgav6QC2oupLVKmSSKBs0J1Vh7rDx9CYISJmcAbDfon4iT30dkccGUkHwNK+MO8AKp7IbAROtGPJlZUI4EFq+ojSLelJkVXZuSJd4WtR8YlzfMMG/3A+cHLyvVVq7EBV4wlpBKB7UbywNQakBB095vmojOlvJgeuvMQT2zvz+ItLEGqrkDxzqx8/kIDYukSiu/cyHmtWZIMX3ZH2fzbQqzbSzSZRzCj+a440PuKeJz5b499m+yavS1Tlqo/lKRkSNZhG8A5DxPCNEt14iWBX3nICjeSf3XwitJK2BshrdMizJgkSglepc8yzVJMR5eziNMDtLBINTBKUMRxHPh+cEbIwFeYI84z01LLBZWLJcgshdqAqp+z4En3fIa9DEOzyHnsxJOEnvNvc8juEG7+s3aSwQKlWp+FiAR509YcsdnwqFG75xzPS8tq4ARbtsMuS+mITKK0vXEK7l1NKVygBarvkWJHnUMtGYlFY4nFfdWvH98TAq974Y2xnUkYWovIKaD5esaTfl1pa7qnAqMbyu1B341GNTXwp0McsNP1JvTulyG7MUnbcTcRoAorkOHlHkQrNsZbJqiYlmnOrZhghoeYjo7lpaa6GpAGw2gy3DcDB5pga2SZraPMlnLSoIB+h8Yra6QZu37SXhGboQydRoPHTyh5Ye4xr9nffvNIIJNDChiv2CeSoJBUkAlSKEHeCDoYIyp0V6FHr/uJbTZmlk+9lU6o/wALdP1jCbdZHkzXlzBheWxVhwKmhjfpbEjI9YpXtY2YE2a1skZh1QuNxIUAkHjkKxO0mG6HvY5tXgDWWYe4zVQn4GOv4TTwOfGNRdKNHzlsfbMFpUccvLONRkbZTLPKGJe0CnDmaEDOgrQ1GUSertntZrLXes4NNw/dAr1OdPLCfGGpvdKsN+R+kA9n7Y02WZrmrTXZz4mgA5AADwibe8xjIfCaMBUdR+zDz/LYUy33ZelADuOsJ2ksdntPZiZKWYyMHUkZqR865VGhyyjPbpttplkqrCYMSKtdKmYBMB3ii4z4Rf7uSrYju+cDSm5Rtqjcnt72GklAdWcM3gpy9fWF3JZhU8xHl52nE2Hco9d/0Eddc6jCLUYOy3pkd0VjaO4Eku9ulISyqTNRAKzAKHEB98AZ8QOOs3aW+FszyS+SznEvFuUmuEnqSB5wWkze7nC4eDHzTtntrMt8ypqsse6tfU8TGr3BePa2aS4ORlr5gAH1BjMfatsz/B24hBSTOHaSwNBU99PBq+BWDfsuvkNJeQTnLbEv9ra+TV/yjLBjRpM2hjFbVf72a8LQ8vNWmviXcRiPrzjWbVb1lS3mMckUsegFY+fbRa2d2Y6sSx6k1PzhpARebP7RQlv7cKezaV2TA+9QmuIcw3pCNq9qjOl92qp8IOpJ3nwrFNsMnG6rxOfTfE3aCf3wg+EZ9T+lI55O5KH9mfNAsHLjBnZG4/4u0rLJog7zkfcGo6kkDxgJWJ9w3zPs8wmQRicYcwDqRx5iLBN4nXjKsyAtQKooqjkKAARTrPa3t9pMxjhRDRBXPM/aHrhFPxcorl4W+YQBMcvNbKp476AZBRyixbDWejvwRQPFj+kQjJ6v7fclutl7lmlBElHziArQ487CK/usdd0hhxG7rdI9R8K4vLrDUpxSnGPLVMohPAZRMJTZOyDTJ+TgKzV5ipzjUbIuFcFMguGhGoApp0iv3DK71eAi3zXQJ2h4ac4jpaai3IakQiY6Bc6+0DEFhXqPzjopuQD5deduET7ntGGaD4H84FERIskylYdq1QTfLgeXbpIYvSbLAD5VJA0amsMzpBTmK67v06RQdgL0PaFVbDNp9mx0ruDDep909Y1S67alulFkGCapwzpR1DjUEddDEITabi+hLoHJbgis50QFj+EV+kBb6tHZ1StbPaAJks/dJzy8Y924lTZNmmGWjMrKVY70B1JHClc4GbIWkW67ns7EdrZzWWT906D6QZK1aFnlYKxb7qMuerruYV4EVg3epOJhU0dFYcKjX5GIQtFRgf3kNDXX9iJ1qOJJbf3L9R8zHNr5cWKmyybIza2cD7rEfX6wZmElSORgBsnMAQLvYv8A7cH0b0gveFqEqU7nRVJ9MvWkdUJXCyq4AewIc2uZnVMFTX75YBT1oWjTL1t4sst2wlyig4V1JIHkKnXcIyHZa+Wkl2oKOAKniNKDfqYmWraaZNnhmxLUgMCa1AbllmIG+ljkVSpGloxKljqT/wAwuyzMxC2lfYA8zEOS+cdSHF+1VUa65mNS3el4aGhDswVG6AsK8qx2xW1yT5IlzGHay1GIHVlzCv40oefURE9pNt/9PCffmyh/icf/AIRl6Sp1mtiWjNQFAWuSutO94VPnSOVy/Er4A3TNB9tdzdvYZU1KYpM0Cv8ARMFD/uEuMsuWzfwkxZxemHXgQdRzi+babeSlu3CCHecy4VruVsRY8ACKeMY7eNveaAzGuZoNwijTbM028Fw2026WfK7GQSVahdqUy1CivOlekUYTKGGQc4lKMWQ8IYYMbOyAqvNbRQfTM/QQGnzyzFic2NfOLX/Argk2bGE7VgCxFadRzagisW+wtKmNLYUZWIPUGOfRe5ufv9hURzFhuGxBFM58qju8hxgfdV2GY1T7i68zwgpbrVi7o90fukbVe57F/IJPodsjFmMxvAcBFs9n9sBaeu8YD54vyiozZuCX4R7sJeTJamen2bAq53Dep8D8zDqor4EiuzZJUVG2bQvaLxl2ez0Ky69ofhp8emp0A5x5tnteLPIwS2HbTBQU+FTq3Xh+kQ/Zfd3ZyGnn3ppoDvwL+bV8hFJZRQvqUUc4E31fCS6Bm5038sokWi0hVLHQAnLXwG8xSZU+ZNbtpyCXMGLDiZcNCTgxKM6qDTnSJa0mo4Zmy/7MXisxWK8QDBTaK8jJsc6aFxGWhYLXWn03+EUW7b5WzmYVOLtGxUocstBTWH7btVNmo0soSjqVYBKVUihFSTEtL6iKjUsv4F3GPWy1tMmM7mrMSSeZzMdGgf6RZ/8A4kdB/wDTH2Y2/wCDLysOSjQGEBKw9IWtBHWMO2K2NLmKy7jG0bJTZVoYWmW5lz2AD51R6CneXjzEU7ZG95NnlGVaJEtkmEMs2mJl3UYDPDrFynXrZZcsP2IdToZbKJY/Ahy8Y5dXncuhGXW0S1cZlQ1M8xQ8jGTbVbLixzDaLM2AH+ZKrz1XlXOkHhtIhSsuUqhqgZ7/AJxHlTpbphmSg3EnX9PCOf13HNC5KLeNqxzVmbzTFTeeMTrrnl5Dj7jV9afWJd77Pr70gn/6zr+E7+kV+7rc0p5iaYsjXrFJNasLiAstgthlBXAr2c0ZcQ6lSPGkJ2r2nMw9kFKSgFZiT3m3gcgI8stpwypw3lVI/wAgD6ExXtqZ5+z4FaHwP6wulJ3tMvYanXoTQjIDQbhBazvUDpFZsgxACLJYhUgRaaSQJI3O6bUJ1iRxvXPrv9axDlDOA3s+vL7CbKPwnEOjajz+cGrMwqScgM68I6NKe6NlllFV9o1rxPIlA+4C56t3V8aBv8oyy/tppk04cRwr3R0iw33tOLTPnTV91SQp5KKL6AecUCe1c4nHym37CpW7OL1iW1gbsixIAXOh1Ndwjy7rDXNvAR16WzEcI0X1MUvOBr6E3TKltMwzKgMCAQdG3HpE2wWMy52BxmhryPAwExRYbDOM2XT/AKijI8RwgTWASwN3heJaaHHwkU8DB/bW7u0eVaEFe2RcVPvU18vlFXlWNmrQGg1MWJ7YzyUlqTSXx1P7zhFUVSA3XB1os7SZCUQhWqA24neesDrMKtyEIt941UJXf6mHbHJIWm8wkY7VbJjr2Vp7YFyG88B+cFJkpJKYFyAFT+Z5wmz2pV+zTUe8f3vMC7+tmFMI95/kI5W5as0uv9k3OAJeFsMxy27QDlGuWO3rIs8lFFTgUAak5DQecZ/cF1qgE6aMTH+Wh0/vb6RLvTacyiQnemNq5+Q5cso6ZTk3t0ynwi12u0sc50zAPuDNvTSBU3aSyy9BiP8AUanyFTFDn3hMm1xsTy0HlC7uu5prcFGp+g4mF9FJXNmqjT9mdo0nsxVFomGoNQTWunlvg9tLe6y5LTUqZQFchQqagUYcakZ6GsUK6Lekg9muQOfPmTB62y1ttlny5UzARLDBWzMxpZLEZaVA15CIX5JcIKaKRaNr5zMSKAE5CgPqdY8ivVjo7fR0/YbAiW3rHssjFCAI8rQ1ixgrd7thz03fvhEhra6mqNQ7+B6jfDVqtCtK7ra/DvHGsQ5NoNKHwMTq8iUW3ZeloY4xXBmUByY/COlYlWHaNe0YTwyAnVfg5FTqI7YWZIlMHmgsG1G4gaD6wnbmzSu3EyTkk0YgOBBoR10844t0fV2UB/AWtloVCKTBMQgEOooRXiKmh5iKhtAS0wPvpQkfFTeeekQ5doaWajThBa0KCKsKrlXjQjI1iuxQlaBYQumbVgdcSZDicjTzEDtqbrmdmGKEAMeByOmnhHth3AbiQOh0+cBplreh7xqDQwsI1K/YCGrM2AAbyRFnsKUoN516bhFYss8zHFc8Ji2WGUagnLrD610CYfum8v4cBz7pYhv7cP0JB8I7bvavBZWlSW705SCQdJe/Piwy6V5RXdq5E42ZTLFZaE9qwIyLEBRxoYrNltFZeE/D8oP0ya08jrCE2Z6WZv6jT1iHKTQan5RMmTR2RQCh1B+kRrMQorvMVj2MiZNm0GAHvHfwga8tQKE1blpHkydnWue+J123Y1rmqkoDGdRUDIZk5w1UZYBlImyrQVpTIw5ed1PIejqQM6Hcac4hY8xB5DyETMJ7wPXrB7Yyar2js2+JTh/uGYgFIID4To49YYu21tJtKNvRx84FCUFb5uzBbX+7ky9Gzp4Go8ITarZhFF95tIObWTVacMJFQCD0rVfnAi6rlaZNJLy1OdMTUApzIiU3fIvJIsIEtaHXVjEWyWXt5jT3H2amij7xGg6f8RKs9hMw4CaD42HDgOZiVbpygBFFFUUA3ZRGKy32wrGSPbrZhBZtflwEVafOxEsdTEq87cXag0HrBS5bgGUycP7UO/m3LlvjobjpRyMsK2QLquZpgxuMKerdOXOCNtvJZQwIBUbhoOsTJ1om2iaJFmQzJh4UooG+uigcTkItty+yeTKXHa3M6ZrgUkSwebe8/wDt8YnFS1PKX9G5yzO7AxozmtWOp3gcOVflBe6rwMvG1chLf1Uj5kRZ9oLlScQF7mAYVAAwgDQUGg6Q1ZfZk9okTVSZ9phqopkxUg4Cd2LQHjSFlHdKhqMtIj2FspBIORGRB1BG6OjssI3KoBDJNYdaVSEHXIRjC5czCawufaS24Aa5cYbMHdkLh/jLQENRLQYnO/CDkOpOXnwjVZhd12giWh/epgjeQmTLPiVSyymqzD4QwpU8qgZxcbTs7KdqYAAvdGHIADQQb2ZsqyTgVQBv59eMcj0vOxdpjMuaDlvixNNQ2ZiKVCS+oIdQfQmLztf7LZNoBm2QCTOGeEZSn5U+A8xlxG+MwlK69pKdSjrVXU6g608xD6kHgV4JdzzaOD0PkYGbQScFrnoNC5I/F3h849u600akeXq32uPUkD8vpCpVqfwBBC5bJLkLVyMZ15coJyrxUmiCvOKxKl1NTB24FGIxtaTjFtcisEbXXg4nGUGOEBaiuWKlTl4wDs04qTzg5tVczownMyMJ5dgFNStDSjCmWREV06xbT/Kiy4Dd4XLMlpLmVV5cwVDIdDvDDVTCrDs485gBv0A1g1sBeEntBZ7UaypmS10xHceRghttsHNsVZ9lZmka90nFLrxO9ee7fGunQpDl+zNy2HvY9aChoOJh1vZ5Ms7h0mOpU1qZZHqpirWTau1yiTLnzFJ1z184mvt7bpgwvaZhU7svoIZpmplvM9J0lpc8DEMq/A5puO54zm3WIy3purkeX5w7arxcEd4nfmTBB3E+V/UP3WFitoMocuS61tLgdoFbcDqenGJN/wCx06QxmFagZnKjDmRw5xWKFWGoIOv5GLQm3lp7MSphE1dBjFWpwxa06wWn0Fp9Au1ziSCTUnWH7GmM51oIK2a0WZwRMktoaFSBRt3rEQ4UWp8t5/IROWcCDiz8J1KppWmvTiYiX5OXGJcmZ2uIDNVIzPw0O+I9oedOIQAhdR90V1PoInWazpZkL1qd7ddwhLUOMsPB133WskY5lC+tNy/mYSJ821zlkSNXNK/Mk7lAqT0gPbb3M08F/esal7L9lzLk9uw+0nDu/wBMvd4tr0pDR07e6fP2Grtlk2buGVYpIlyhVj7707ztxPLgN3nEq12igJMSrVSUlT7x9Ip94305tCyUWtaFjnlXf0Azi05qCCE7DYMRxHSLns1IADAZEj/j6RXrOKLloIM3POoesMohswD2h2MS7ztSoRhMwtTh2gDkeBYiOiJfVp7e0TZrkYndieVTp0GnhHQ2+IwJEw9QPSGWFTD02dwoBwENM9dYUAoH/mNM9mMkCzu41d6eCgfUmM0AyoDSNF9mFpJWanwoQQebDT/bWGjyB8GgyZQj23S8BDDf8xCZcyPL6lGZZnCmjUyPQ5+lYOoqjgRMLWK3BlBiqe0HZoTB/FSx9ogHaU+JBoeq5+HSKtdu0y2O1SwZ3aSpwKv3sQUhu49K93WhHImNMW0BhQ5gjMcQYRecMhZ88WhsEwj7rem70idbSGVTEnbS7JdnnuDUnEVA4ge6f8SsCZFoxSyOERrhgJtnUkUGpgxZ5YRKV5k/vdEK65dFqdTEi04H+zM5JROpbFkPAROXk6JPLorN63kZrkj3RkOkQQI1u5fZnYJsruzxOemZWYB/tis7X7ArZlaZJZmVKYw1MgSBUMNcyIumlgumuCmGZpGq+z72kggWa1GoOSsd44GMqIhciUWZQvvEgDqTl6wZRTC1ZovtF9nQlA2qyCso5ug+H+pf6eW6M4RsxGyXJeNtsMgpbpJwEUViVYZ8aE5RQtpdjZsphNloWlTCSAoJw76UGg4QsZdMVS6ALWdnYYRWHf4OdJHaFGCVpiocPSsS5Wy9reQbSkp+yU0LDWo1y1iPab8tLyzIeY5Soqh4jTnDchPbTSYAyw9d11FiGfLgPzh+67t7Nccw05cPzMSGtBmGi91Bqd5hZSoRvpDrOFHdzPHd4cYhvJLnMw684Lr4RJSyFwMDA1G7dE02xeBsTAgpWg4CPLPb6N7iup1VhUHrC7RdLS0ExgWHLMjqNYYl2hj7iU5tl6aw21VkyFWe60abUoqKzgkDQAnMAHcBGwWW/ZaLQTZSLxLqKAaDMxkjS5h1mAf2r9TEO+bEqy1YTmaYTQyyNBT3qjnuh4yQ8XZftsdt5EtSsqcs6Y2+XUherEAV6VgXsJfDz2fEq0lqoDU75qTRS28ChjO2kUpU6+caR7NJK9jMI/8AcofBRT5mGasdmgyv5fjCJ95CTKmTCckRm8lJHrD6S/sooXtLv7spAkKe9ONTyRTX1YAeBh0YzF5ornrHQjFHQlGI6jOHiRDTA6xJsdgmzT3EY86ZeekEIiXLzjR/Zj/JnH/uD0UfnFWsmyEw5uwXpmfyi77IXaLOroCTiIbOmoy08oaLyI5J4LQkyJIm1RhxB+UDS8KnWsIjOxyVST4CsUYKMaNwOfeIHrGqbIXmTZ0VzVpYpXio90+WXhGe3ptS01iyywK8gB5CBc6/Z5QpWi1rkM+leEQi2jK2HtuJ62mfMKnIFcJ44VCn98orFhkEPQ6Q3ZbYwbvE0OUOyHwsa7tOkL7jBudbxKUGlabuP6RMm7QWWeO/LEskZ5ZV4ikVO1TSczviOIyggKA7MbC5wE0BNDoabokzr9tDSzKadMMv7pYkZaQPLGPccOOKUw4iGEJLh6MYNSNrLQFVZjmaiigVzWg4V1i87J7doJUxHyKLWWGNfw13ivpGUkwuzWkowYbiMoRxTFcbLhbtq5sya5E5pZbVFNF6YdDEObMqe1m0ZgAAQACadPnEC8Z8udOExVC1FWXcKaU4RBmXizv/AE6UgJCUTJtrMw1OQ3CJcyeJaU3/ADMQbLL3nduhJVnapyG4QkludBoiPPLMeMTLveYjVBpyh2XZQOUKecq7wIf9jNlqu++legmd1tzD6wStWzFVxspAP/UQVX8S7ozq0XgQO75wT2f2qtUj+VPwrvVjVf8AE/SNWAbD2/zNkGgUFTpMGanpwPI5xXnmk5kkmLq22cp6ifKlsG94JUBh/acq+UVVUUzGoKIScNTmBU0qeNKQUx4qiFJIJNeGXWNA9lNrBnPZiQDMoUqaVZdVz3laGn9JigmzENSHpbYgSPeEMMfR+1Frl2Kz1mGgA8SeAG8mPnq97xe1T3mvvOQ3Ko0A5AR5ar0mzQO0dnwigxszUHLETSIrWlqEZUg3gxJFil/ejogqSd0eRjFl2UsqOZmJFalKVANOldItCKOEdHQqOfU5H6ZRCuqe38WoxGlGyqae6d0dHQ65BEtJgVtU3/8AJM6r/wDoR0dFJcFejPMI4Q1NWOjo5xSBaRCPyjyOglOhp9PGG1jo6GGPRCY6OjGHZWsOGOjoBhdmWrqDpX6xvVnuiQtnQrJlA0GiKN3IR0dEtXoSRne10hRPmUUDM7hFKsg+0PjHR0PHgECdL0MSJOkdHQiMxM85GAVpbvR0dDoaI/JMLYR0dDDDMyFSzHR0ZAQ8u7rEaUe95x0dG6CO7obmHNo9joJhgGOjo6MY/9k="/>
          <p:cNvSpPr>
            <a:spLocks noChangeAspect="1" noChangeArrowheads="1"/>
          </p:cNvSpPr>
          <p:nvPr/>
        </p:nvSpPr>
        <p:spPr bwMode="auto">
          <a:xfrm>
            <a:off x="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00" name="AutoShape 4" descr="data:image/jpeg;base64,/9j/4AAQSkZJRgABAQAAAQABAAD/2wCEAAkGBhQSERUUExQWFRUVFxgaGRgYGBccFhoYGBgXHBcYGxcYHCYfGBkjGhcUHy8gIycpLCwsFx4xNTAqNSYsLCkBCQoKDgwOGg8PGiwkHyQsKSwsLCwsLCkpKSwpKSwpLCwsKSwsLCwsLCwsLCwsKSwsLCwsLCwsLCwsKSwsLCwpKf/AABEIAMIBAwMBIgACEQEDEQH/xAAcAAABBQEBAQAAAAAAAAAAAAAFAgMEBgcAAQj/xABDEAACAAMFBQUFBgUDAwUBAAABAgADEQQFEiExBkFRYXETIoGRoQcyQrHBI1KC0eHwFDNicpIVovFDY8IlU1RzsiT/xAAZAQADAQEBAAAAAAAAAAAAAAABAgMABAX/xAArEQACAgEEAQMCBwEBAAAAAAAAAQIRIQMSMUEiE1FhBLEjMkJxgZHwwRT/2gAMAwEAAhEDEQA/AM7s6FciuKuRglLs4wqclZARhGtDE2z3Y5Qhlz1zyibdOzAdzXTViOHDxjl/MWccHtzfa2W0yDmGTEBzQhh8oL7IW53k9i3vyf5ROpT7h4006GDew2xsrtGxMzAqRTTIihzHKKva7gnWS1GpZWltUE6Mtcj/AGkfWOeGl4yUuGSUcUEbNccpbelsw1FCxQjLGoz8da8SCd8FZV5i0NjRRLf3lUaZ6j5qYg2i+0lz5ZIqjUcjnmCPz6QVvq7pSpKtdmFEBGNOGLKo5VypHHNScds+vsL1QG2pugT0E1a4lADcSm6vNTVTyAiRddRLlNXMgIf70P2Z8aU/EYITCAa/CwxcqGgceIwt4GAptIlCbKINAQU5ndn0pBhP1NNwlygfpoiWy5JUuerLhcMAyrvUk+6w0y9RSsRdp9oWtJUMBgl1CEDvGtKknUg0rSDNmuObOkTZiglyMqCppUdoR+GsBVsKkUrmOWcdeg5NbpMrDOWAzaFBph1iRNsgK1A/SCDXetK5ZZGsMmQtMiKHnHRZWhEi7kIqWz3iHrVdlVAFKa84clooAzA+sOYxuJPKmUG2DAMW7VoMUvzh9bDLFQEURLnLNNMhh5nOPZFiZ60QEjUn3QBvP5QHKuRZSSBFkuY4yTRRXU6eHGDVq2fs6ycYtFZlR9nhIBHEGvzhEyz94d6vE7/AfCInC7pdASK+sHc3lixUuyuf6fJ1rny1hNmutQ1e+c9DWLDOsq6LTkSNIXJsxVMyG574NlKBH8GSSVUgDjA213JNc0ZVruP6xa50olclYnlTSGK4KVDdKRk6BRTrRdJFQxp45GB4u9cQUio/e+NAnuraoKcxBG8LrsrBJktAtRRk+ENQGq8AanKDvXYGjOS4QFQGC10JqKxMW0T5gFCVbdhLAGm6lYsky7ZKjSor7gz9d0OTZmDJJaoPUdDGbQaA0q4502WxdQpUb8qwDl2fDm66nKLBeMx88Dlm4V0gFbL5ZcIbM7y1K+kMmwNC5M3FUBTkDqcoblqhriU1G4RKaejUZRl8VMqmH1vGWRhCk05iA3RqBSzkSpWVlXPPPyhs2qXWqijcIenWWXMJwK6/KvSIpuagGJ8zp+vCGpCkKbb2qe9HQQOzh+8I6DgGS2Tw2MYSznIUGmeQqd+cXyx2ISpWHKtKseJin7JGa84Y0whQWrxOgr4mvhFvvCfhlseAMDSjtg5M2pLNE/ZObhYngPrB/azZ4W2z9w4Zq5y2571PI/Ohih7J39in4SpUOGwnjhjR7sttO6dDC6UlONoWzCNoZbphDkFlqMt2mR8QYuGwtvE2S0l81dSPMfswr2qbL4ZjT092aKkbhMXX/Jc+oMVXYlZvbKFVtRnTKOH6mBms2XmTZfsaNrKYq3TRvSvlFftEtp09Zf3e6fw+8fPKNCtNyMhc+8sxRWg0amfgcs4r91XfS0THI1w06FQW9SY5Y6MlqKLEayLsVuWS7E1Cy1YZa1whgRzqDBq7Z1ltyjtJaGYRmwGFid/eFDAdbt7SfNlffUeoYfURXrotLSpgGhVs+oNCIeOrPRbfVsKYb2j9lTnvWaaaVrgalfBtD0MVUXJ2ZIYVI96ooa9I2K673WYCAwOE0biDSufgYibU7Oi0SyUIWb8Lbm/pPHruj1qUlaKqRlD2YHIgHhHqTFQYaCsKvETLMxWctGFMt44HnEVLwV8gBU8R3ojZQnSbL2rYQCoGZPKPZu0Kym7OztTAcyNSRrnCLytxkWei++/vHgPzpFYu+xs1aZ8OMSS3JyZNK8lmvl+1QT0YFmajgLhIamTcM6ecCP8AVitBiGIZEaQQu2yu8mYoBHuGumeIcd8O3ndlhlygr4mtBpVi2nPDSlDp4DxGhLcqZoTwMS7bUVZgSOGkNf6pLFQSVPpDJtKKQmMZekD7cvakHMgaUGnjFkipY5V4ECm7j+UeSrep3k9YESrU7LhoDTcTQ/8AMeurGmQBHHdAyEP/AMbKphmDPlrEczQcYBoKgr5AfWIMjZp3YPNmCWuVCQ2+tNNBkdeEKvKwvKLysQLJgGJcwdDUHflEdSauNPslJ5X7i59mmUqCo8foYjz5+VG1OpJyMNT27oLDEN+tYQZ6A1AIAp72vlHQqKkCfKQgAVB5fUwxabmk0xE1YiLOZgcgUQ5V50gVfljNAVWg300h4sVog3VcRYGhIHziYNnkRgTXFDNy2SdU0bu03nKJtqtc1RoD6wHdmSB8662LZEjPw8YG2ywAE4611FM/OJzW20EsVlsAd4Q0rEi7b1Jl4Z0ok5gmlPUwcoXBXP8AXWXuhQQMo6C7XdIJ/lv5x0Na9haZc9jrOw7RmNScI16k/SJW1FtKIqr7zk08BXOINz21ZMliMqsoA61+gMRNtL4QzFxEjCldchiplToBG3+O1c0CvMTdF80moZihAjYhQ0wnPFStag1NRGn2e0hlDKaggEEbwdIxOWGmFSoDgk5DUV3xdNldoTLHYzqACuBtwz0PKFi9rGccYLnfZE6zGWxOTI69VbToRUeMQtnbIKrurCzMxEdREuxLhOWlYtsTJ2WyQSq0Oo9RDCWeTOGNQK5gkZMCNQRxB4xIkTMac6QHnAymxrka98biePj+9YVqmjCBcrpaxN1TBSo1BB3j6xXrbswsy0zXDEAtWgG+gJ9c4u933sk2oVgWXJhXMHnHT7tBbEuR3jcf1iEvp4TX82ZUDEuCWxSZKYypqqFLDMOBudfi65HnEba2bMRJQBocRNRxA3ecFZq4HB+FvTiIF35OEzANcLMp4g0B+VD0Ihp4g4mKztbYy8qTaGNWP2bc6VKnr7w8oqRlqTVaV05ipjSLy2bNrsgVXwujVXPusaDI8NdYz17CUZ1KlXWoIOoIU/UiI6mID340C72tQckBgeXSLjsfsiqyjPZe8VJUHcNxpxMVy4NljMtMtGowJqTy3xo9+3msjBLAyZqZfdUZ+sWSUYhljCIb2XG6oPhplxdvyB9YHbcbCyZlZko/aoB2iDOtB7w4NTMjhBaTMYYcP81zUf07yx6QZve0y7JYySCa5cy7fET4EnyiWm8ORNPNmOybEAc1Wo30h8S6HTyiXbjLTCyt3HBIGhDVzXnTKkN2JQ7hBUuwqAFzjJ7lg6VTVkc2YE1IPLdSFmfRTlmN8W2xbHAZzn/An1Y/SEXnccuYMCjCBw151rrB1YS2k5TxSKnYbdMMuYoYgOV81NQev5xItCksxrn3RXLcq1idfGzTWXsSqllfKp+/XOvDKlOhiLb8kB++zHoCxA9E9Y45abjsXzYlVSIvYZGpBB3Uyhs2ZKUaleWseTpZCNir0G/xiNZlGZwZ0BFTWsdqZcjTLGQ+JGFKUzh+TNdWVZhABahc1NAeQ1h232UsoFRLFajPfDJtdHwYgdBmNTB3AaokXtYWskzJ0mymzVl+TDc1M6Zw125OaPQ7wRUdeMSNorPSSBvxD0rX6QJsbKTr3uAgJ3G2TjK1kMyZ7DusSwpxoOVBvj2zKDUzzVK+6KVNNxJ39PSELKCJ2k00UCgX4m4AA6CKleN+z3atAoHugaAcP1hY3LjgG6+C22namz4j2dmGHKlWYHTPIMd9Y6KjKsAYBjUk5nM/lHRfehtsgpdFvNoKZBQWAoNOZivW+29rPmO595jluoMgPAAQf2OlgdmTuxmI1muOxzHaS0ycs81KuFQyQ2uFh71P6h5RCE1GUm/9RFcgm7bUkthUsQDWgNM4KJfqE1YFs6ihpSIG0mx8+xMonAYXFUdDiRuNG4jgaQGWOlbZK0OpM23Ya9FnIStQEalCa0yB+sXIJ3FPGsZl7JbRUTl4FT5gj/xjVrCuKSRvUxRYFZJum2UyhW0ksmWXQ0qCrcQGBCt+F8PgTwgVLcq3SDlntAZSDmCMxyOsCcdyoxRdnqybQqAn3CzHeSeMX6wXkGijWq1BLVMQpWYpOBq0LVFQp3UNRQ7oNWeYVNDrHHoTSuPyYs14yC0tsPvUJXhUaRQJd447QtQVZ0OJdwaXMw+YDU8oudlvGlAdIzG9bUw2gMvGSgQlFyouNEdgKaio15cofWjflZi37Ozy0+YcRpLGFeBc5knyAhzbG61n2ZrRKHfVDWmpUe9XmoB9Rwiove72eSrJrNmTQ3+LkEcCCvrBLYTa13JlPmv7r1rHJHWjGK3LD5/4ZMTsHa1M5iDiKpUcq5Qu+7wVp6pUGhWuWfeMULZPayXZrbMZgVlOXXiUBYldNaaRHs18GfeJYe6zkjp8PpSOua/DdDN9mtXMmJnm8ThXouvr8oZ9olorY0H/AHP/AAaHdlb2lTZMySMplnmUYcQ4qG+Y/DEq9LOJhVSKilafKCofhbV2IjLrNY+3lpLIJJeikcY0TZ/Z9bLLoO8595zr0HKCN2WBZQFVGE6UFM9K9Yr/ALTtojZZCy5NcU7FWZwApVQdzGvkIbS0/TjkbqgobyRsQUg4WK13Yh7wHGladYcssoChO+KNsaZc5ZZRnLSyMddASGJAzzqaRfJmRpDQcpN7kAf2oI/gnY/CAR/cCKeeY8Yze8Sn8pjTCqildaCp9axbNsr4VbPLlVzLYm/tTP5xk1otzzpxmLXCeJ08Nwjm1U56mOgx5Di2iXkKjTjDs1pJzV1U8RxG6AyWOW1AZmHOu7Lx4Q1edjULWW1eZpWh4EawyT7LWw6LbLp36ZjKtM4hzsCur55AU+hj24kDALUuoyNaHwA5xEvOcWmUpTOlOFMgPCJTl+lE9SXQUviaCahiVKLQUG8Zg861hdgu9VHazFC8FG+nXdCbBZ1mODSoWgqDWtMqAcSaxMtVimvPwspRVAPeBBodKA7vnCuTca6Jt9EabOk2g98OBTuMGGEH+0jvc8wY5Ni2MhpoRXVfeJahHOmtIITLEspcSLjzoWpUKTxI0ruEINrJDKSwDUBCnJtCBQZagQ2nqO6vA8X/AEATs45zGIDgGy8I6LJ/p4ObzcLb1DCg4DwFI6G9Zi7/AIKRsvN7qfjB8wfrAO0WnDaXPB2HqRErZe0jtAld9fMUPrhiDfFnP8U6DMl6Ac2II+cUhDzkn/rB2XKbfZtVlFmZQxBBX72Ie7Q7tSPGKVPsrIxV1KsuRByMahclwpLfJRiWmfhqIMXvcEm0pgnrnTuTBk46HeORyg6Gm9O10bgzjYC+RItaAmizO4ep90/5UHiY3a6JuFyp+LLxj532m2bm2KZRu8h9xxoeR4Nyi/7G+0tJiKlqcJNQAB2NA4UUFT9+gFa66x0hNOvCzZ1EdYZse2e3pPkpNlsGR1DAjQwxIajQTFM9o8rBOlzB8QwnqpyPkyjwgpsrb+1lAE1KZeEK27sHbdku7vk0/BT6RJ2JskqQGUgnFQEnhupwjzZ6T9fcjJBxUyjLNp7cEv6WeCy1P4kYfIiNo/08Uqhr1/OPnXakzhezNNltLYz1orChwBgqEcRhAzGUdsl40Ysu0M/7NB/3H9UmxG2GtWG0Acx8xBy27NtNVXfuqpJA3kkMAeQ7xPOkP7K7Hok8OxJoRl++dI8yWlJxqjJGRW5QJsz+96f5GLBsHZu0tQy90RdtvfY+zF7TYs8RLNI31OZMs795wHw3CK57LpBFocEZ/lqPMiO+cXtoL4NZ2ZuJZYIA95i7nezMfpkOgh+1NWY54Gn+OXzBhV6X3LsNnLzGAoK+P1iFJm1lhq1xZ+edfWLquABCVMDKFOgav6QC2oupLVKmSSKBs0J1Vh7rDx9CYISJmcAbDfon4iT30dkccGUkHwNK+MO8AKp7IbAROtGPJlZUI4EFq+ojSLelJkVXZuSJd4WtR8YlzfMMG/3A+cHLyvVVq7EBV4wlpBKB7UbywNQakBB095vmojOlvJgeuvMQT2zvz+ItLEGqrkDxzqx8/kIDYukSiu/cyHmtWZIMX3ZH2fzbQqzbSzSZRzCj+a440PuKeJz5b499m+yavS1Tlqo/lKRkSNZhG8A5DxPCNEt14iWBX3nICjeSf3XwitJK2BshrdMizJgkSglepc8yzVJMR5eziNMDtLBINTBKUMRxHPh+cEbIwFeYI84z01LLBZWLJcgshdqAqp+z4En3fIa9DEOzyHnsxJOEnvNvc8juEG7+s3aSwQKlWp+FiAR509YcsdnwqFG75xzPS8tq4ARbtsMuS+mITKK0vXEK7l1NKVygBarvkWJHnUMtGYlFY4nFfdWvH98TAq974Y2xnUkYWovIKaD5esaTfl1pa7qnAqMbyu1B341GNTXwp0McsNP1JvTulyG7MUnbcTcRoAorkOHlHkQrNsZbJqiYlmnOrZhghoeYjo7lpaa6GpAGw2gy3DcDB5pga2SZraPMlnLSoIB+h8Yra6QZu37SXhGboQydRoPHTyh5Ye4xr9nffvNIIJNDChiv2CeSoJBUkAlSKEHeCDoYIyp0V6FHr/uJbTZmlk+9lU6o/wALdP1jCbdZHkzXlzBheWxVhwKmhjfpbEjI9YpXtY2YE2a1skZh1QuNxIUAkHjkKxO0mG6HvY5tXgDWWYe4zVQn4GOv4TTwOfGNRdKNHzlsfbMFpUccvLONRkbZTLPKGJe0CnDmaEDOgrQ1GUSertntZrLXes4NNw/dAr1OdPLCfGGpvdKsN+R+kA9n7Y02WZrmrTXZz4mgA5AADwibe8xjIfCaMBUdR+zDz/LYUy33ZelADuOsJ2ksdntPZiZKWYyMHUkZqR865VGhyyjPbpttplkqrCYMSKtdKmYBMB3ii4z4Rf7uSrYju+cDSm5Rtqjcnt72GklAdWcM3gpy9fWF3JZhU8xHl52nE2Hco9d/0Eddc6jCLUYOy3pkd0VjaO4Eku9ulISyqTNRAKzAKHEB98AZ8QOOs3aW+FszyS+SznEvFuUmuEnqSB5wWkze7nC4eDHzTtntrMt8ypqsse6tfU8TGr3BePa2aS4ORlr5gAH1BjMfatsz/B24hBSTOHaSwNBU99PBq+BWDfsuvkNJeQTnLbEv9ra+TV/yjLBjRpM2hjFbVf72a8LQ8vNWmviXcRiPrzjWbVb1lS3mMckUsegFY+fbRa2d2Y6sSx6k1PzhpARebP7RQlv7cKezaV2TA+9QmuIcw3pCNq9qjOl92qp8IOpJ3nwrFNsMnG6rxOfTfE3aCf3wg+EZ9T+lI55O5KH9mfNAsHLjBnZG4/4u0rLJog7zkfcGo6kkDxgJWJ9w3zPs8wmQRicYcwDqRx5iLBN4nXjKsyAtQKooqjkKAARTrPa3t9pMxjhRDRBXPM/aHrhFPxcorl4W+YQBMcvNbKp476AZBRyixbDWejvwRQPFj+kQjJ6v7fclutl7lmlBElHziArQ487CK/usdd0hhxG7rdI9R8K4vLrDUpxSnGPLVMohPAZRMJTZOyDTJ+TgKzV5ipzjUbIuFcFMguGhGoApp0iv3DK71eAi3zXQJ2h4ac4jpaai3IakQiY6Bc6+0DEFhXqPzjopuQD5deduET7ntGGaD4H84FERIskylYdq1QTfLgeXbpIYvSbLAD5VJA0amsMzpBTmK67v06RQdgL0PaFVbDNp9mx0ruDDep909Y1S67alulFkGCapwzpR1DjUEddDEITabi+hLoHJbgis50QFj+EV+kBb6tHZ1StbPaAJks/dJzy8Y924lTZNmmGWjMrKVY70B1JHClc4GbIWkW67ns7EdrZzWWT906D6QZK1aFnlYKxb7qMuerruYV4EVg3epOJhU0dFYcKjX5GIQtFRgf3kNDXX9iJ1qOJJbf3L9R8zHNr5cWKmyybIza2cD7rEfX6wZmElSORgBsnMAQLvYv8A7cH0b0gveFqEqU7nRVJ9MvWkdUJXCyq4AewIc2uZnVMFTX75YBT1oWjTL1t4sst2wlyig4V1JIHkKnXcIyHZa+Wkl2oKOAKniNKDfqYmWraaZNnhmxLUgMCa1AbllmIG+ljkVSpGloxKljqT/wAwuyzMxC2lfYA8zEOS+cdSHF+1VUa65mNS3el4aGhDswVG6AsK8qx2xW1yT5IlzGHay1GIHVlzCv40oefURE9pNt/9PCffmyh/icf/AIRl6Sp1mtiWjNQFAWuSutO94VPnSOVy/Er4A3TNB9tdzdvYZU1KYpM0Cv8ARMFD/uEuMsuWzfwkxZxemHXgQdRzi+babeSlu3CCHecy4VruVsRY8ACKeMY7eNveaAzGuZoNwijTbM028Fw2026WfK7GQSVahdqUy1CivOlekUYTKGGQc4lKMWQ8IYYMbOyAqvNbRQfTM/QQGnzyzFic2NfOLX/Argk2bGE7VgCxFadRzagisW+wtKmNLYUZWIPUGOfRe5ufv9hURzFhuGxBFM58qju8hxgfdV2GY1T7i68zwgpbrVi7o90fukbVe57F/IJPodsjFmMxvAcBFs9n9sBaeu8YD54vyiozZuCX4R7sJeTJamen2bAq53Dep8D8zDqor4EiuzZJUVG2bQvaLxl2ez0Ky69ofhp8emp0A5x5tnteLPIwS2HbTBQU+FTq3Xh+kQ/Zfd3ZyGnn3ppoDvwL+bV8hFJZRQvqUUc4E31fCS6Bm5038sokWi0hVLHQAnLXwG8xSZU+ZNbtpyCXMGLDiZcNCTgxKM6qDTnSJa0mo4Zmy/7MXisxWK8QDBTaK8jJsc6aFxGWhYLXWn03+EUW7b5WzmYVOLtGxUocstBTWH7btVNmo0soSjqVYBKVUihFSTEtL6iKjUsv4F3GPWy1tMmM7mrMSSeZzMdGgf6RZ/8A4kdB/wDTH2Y2/wCDLysOSjQGEBKw9IWtBHWMO2K2NLmKy7jG0bJTZVoYWmW5lz2AD51R6CneXjzEU7ZG95NnlGVaJEtkmEMs2mJl3UYDPDrFynXrZZcsP2IdToZbKJY/Ahy8Y5dXncuhGXW0S1cZlQ1M8xQ8jGTbVbLixzDaLM2AH+ZKrz1XlXOkHhtIhSsuUqhqgZ7/AJxHlTpbphmSg3EnX9PCOf13HNC5KLeNqxzVmbzTFTeeMTrrnl5Dj7jV9afWJd77Pr70gn/6zr+E7+kV+7rc0p5iaYsjXrFJNasLiAstgthlBXAr2c0ZcQ6lSPGkJ2r2nMw9kFKSgFZiT3m3gcgI8stpwypw3lVI/wAgD6ExXtqZ5+z4FaHwP6wulJ3tMvYanXoTQjIDQbhBazvUDpFZsgxACLJYhUgRaaSQJI3O6bUJ1iRxvXPrv9axDlDOA3s+vL7CbKPwnEOjajz+cGrMwqScgM68I6NKe6NlllFV9o1rxPIlA+4C56t3V8aBv8oyy/tppk04cRwr3R0iw33tOLTPnTV91SQp5KKL6AecUCe1c4nHym37CpW7OL1iW1gbsixIAXOh1Ndwjy7rDXNvAR16WzEcI0X1MUvOBr6E3TKltMwzKgMCAQdG3HpE2wWMy52BxmhryPAwExRYbDOM2XT/AKijI8RwgTWASwN3heJaaHHwkU8DB/bW7u0eVaEFe2RcVPvU18vlFXlWNmrQGg1MWJ7YzyUlqTSXx1P7zhFUVSA3XB1os7SZCUQhWqA24neesDrMKtyEIt941UJXf6mHbHJIWm8wkY7VbJjr2Vp7YFyG88B+cFJkpJKYFyAFT+Z5wmz2pV+zTUe8f3vMC7+tmFMI95/kI5W5as0uv9k3OAJeFsMxy27QDlGuWO3rIs8lFFTgUAak5DQecZ/cF1qgE6aMTH+Wh0/vb6RLvTacyiQnemNq5+Q5cso6ZTk3t0ynwi12u0sc50zAPuDNvTSBU3aSyy9BiP8AUanyFTFDn3hMm1xsTy0HlC7uu5prcFGp+g4mF9FJXNmqjT9mdo0nsxVFomGoNQTWunlvg9tLe6y5LTUqZQFchQqagUYcakZ6GsUK6Lekg9muQOfPmTB62y1ttlny5UzARLDBWzMxpZLEZaVA15CIX5JcIKaKRaNr5zMSKAE5CgPqdY8ivVjo7fR0/YbAiW3rHssjFCAI8rQ1ixgrd7thz03fvhEhra6mqNQ7+B6jfDVqtCtK7ra/DvHGsQ5NoNKHwMTq8iUW3ZeloY4xXBmUByY/COlYlWHaNe0YTwyAnVfg5FTqI7YWZIlMHmgsG1G4gaD6wnbmzSu3EyTkk0YgOBBoR10844t0fV2UB/AWtloVCKTBMQgEOooRXiKmh5iKhtAS0wPvpQkfFTeeekQ5doaWajThBa0KCKsKrlXjQjI1iuxQlaBYQumbVgdcSZDicjTzEDtqbrmdmGKEAMeByOmnhHth3AbiQOh0+cBplreh7xqDQwsI1K/YCGrM2AAbyRFnsKUoN516bhFYss8zHFc8Ji2WGUagnLrD610CYfum8v4cBz7pYhv7cP0JB8I7bvavBZWlSW705SCQdJe/Piwy6V5RXdq5E42ZTLFZaE9qwIyLEBRxoYrNltFZeE/D8oP0ya08jrCE2Z6WZv6jT1iHKTQan5RMmTR2RQCh1B+kRrMQorvMVj2MiZNm0GAHvHfwga8tQKE1blpHkydnWue+J123Y1rmqkoDGdRUDIZk5w1UZYBlImyrQVpTIw5ed1PIejqQM6Hcac4hY8xB5DyETMJ7wPXrB7Yyar2js2+JTh/uGYgFIID4To49YYu21tJtKNvRx84FCUFb5uzBbX+7ky9Gzp4Go8ITarZhFF95tIObWTVacMJFQCD0rVfnAi6rlaZNJLy1OdMTUApzIiU3fIvJIsIEtaHXVjEWyWXt5jT3H2amij7xGg6f8RKs9hMw4CaD42HDgOZiVbpygBFFFUUA3ZRGKy32wrGSPbrZhBZtflwEVafOxEsdTEq87cXag0HrBS5bgGUycP7UO/m3LlvjobjpRyMsK2QLquZpgxuMKerdOXOCNtvJZQwIBUbhoOsTJ1om2iaJFmQzJh4UooG+uigcTkItty+yeTKXHa3M6ZrgUkSwebe8/wDt8YnFS1PKX9G5yzO7AxozmtWOp3gcOVflBe6rwMvG1chLf1Uj5kRZ9oLlScQF7mAYVAAwgDQUGg6Q1ZfZk9okTVSZ9phqopkxUg4Cd2LQHjSFlHdKhqMtIj2FspBIORGRB1BG6OjssI3KoBDJNYdaVSEHXIRjC5czCawufaS24Aa5cYbMHdkLh/jLQENRLQYnO/CDkOpOXnwjVZhd12giWh/epgjeQmTLPiVSyymqzD4QwpU8qgZxcbTs7KdqYAAvdGHIADQQb2ZsqyTgVQBv59eMcj0vOxdpjMuaDlvixNNQ2ZiKVCS+oIdQfQmLztf7LZNoBm2QCTOGeEZSn5U+A8xlxG+MwlK69pKdSjrVXU6g608xD6kHgV4JdzzaOD0PkYGbQScFrnoNC5I/F3h849u600akeXq32uPUkD8vpCpVqfwBBC5bJLkLVyMZ15coJyrxUmiCvOKxKl1NTB24FGIxtaTjFtcisEbXXg4nGUGOEBaiuWKlTl4wDs04qTzg5tVczownMyMJ5dgFNStDSjCmWREV06xbT/Kiy4Dd4XLMlpLmVV5cwVDIdDvDDVTCrDs485gBv0A1g1sBeEntBZ7UaypmS10xHceRghttsHNsVZ9lZmka90nFLrxO9ee7fGunQpDl+zNy2HvY9aChoOJh1vZ5Ms7h0mOpU1qZZHqpirWTau1yiTLnzFJ1z184mvt7bpgwvaZhU7svoIZpmplvM9J0lpc8DEMq/A5puO54zm3WIy3purkeX5w7arxcEd4nfmTBB3E+V/UP3WFitoMocuS61tLgdoFbcDqenGJN/wCx06QxmFagZnKjDmRw5xWKFWGoIOv5GLQm3lp7MSphE1dBjFWpwxa06wWn0Fp9Au1ziSCTUnWH7GmM51oIK2a0WZwRMktoaFSBRt3rEQ4UWp8t5/IROWcCDiz8J1KppWmvTiYiX5OXGJcmZ2uIDNVIzPw0O+I9oedOIQAhdR90V1PoInWazpZkL1qd7ddwhLUOMsPB133WskY5lC+tNy/mYSJ821zlkSNXNK/Mk7lAqT0gPbb3M08F/esal7L9lzLk9uw+0nDu/wBMvd4tr0pDR07e6fP2Grtlk2buGVYpIlyhVj7707ztxPLgN3nEq12igJMSrVSUlT7x9Ip94305tCyUWtaFjnlXf0Azi05qCCE7DYMRxHSLns1IADAZEj/j6RXrOKLloIM3POoesMohswD2h2MS7ztSoRhMwtTh2gDkeBYiOiJfVp7e0TZrkYndieVTp0GnhHQ2+IwJEw9QPSGWFTD02dwoBwENM9dYUAoH/mNM9mMkCzu41d6eCgfUmM0AyoDSNF9mFpJWanwoQQebDT/bWGjyB8GgyZQj23S8BDDf8xCZcyPL6lGZZnCmjUyPQ5+lYOoqjgRMLWK3BlBiqe0HZoTB/FSx9ogHaU+JBoeq5+HSKtdu0y2O1SwZ3aSpwKv3sQUhu49K93WhHImNMW0BhQ5gjMcQYRecMhZ88WhsEwj7rem70idbSGVTEnbS7JdnnuDUnEVA4ge6f8SsCZFoxSyOERrhgJtnUkUGpgxZ5YRKV5k/vdEK65dFqdTEi04H+zM5JROpbFkPAROXk6JPLorN63kZrkj3RkOkQQI1u5fZnYJsruzxOemZWYB/tis7X7ArZlaZJZmVKYw1MgSBUMNcyIumlgumuCmGZpGq+z72kggWa1GoOSsd44GMqIhciUWZQvvEgDqTl6wZRTC1ZovtF9nQlA2qyCso5ug+H+pf6eW6M4RsxGyXJeNtsMgpbpJwEUViVYZ8aE5RQtpdjZsphNloWlTCSAoJw76UGg4QsZdMVS6ALWdnYYRWHf4OdJHaFGCVpiocPSsS5Wy9reQbSkp+yU0LDWo1y1iPab8tLyzIeY5Soqh4jTnDchPbTSYAyw9d11FiGfLgPzh+67t7Nccw05cPzMSGtBmGi91Bqd5hZSoRvpDrOFHdzPHd4cYhvJLnMw684Lr4RJSyFwMDA1G7dE02xeBsTAgpWg4CPLPb6N7iup1VhUHrC7RdLS0ExgWHLMjqNYYl2hj7iU5tl6aw21VkyFWe60abUoqKzgkDQAnMAHcBGwWW/ZaLQTZSLxLqKAaDMxkjS5h1mAf2r9TEO+bEqy1YTmaYTQyyNBT3qjnuh4yQ8XZftsdt5EtSsqcs6Y2+XUherEAV6VgXsJfDz2fEq0lqoDU75qTRS28ChjO2kUpU6+caR7NJK9jMI/8AcofBRT5mGasdmgyv5fjCJ95CTKmTCckRm8lJHrD6S/sooXtLv7spAkKe9ONTyRTX1YAeBh0YzF5ornrHQjFHQlGI6jOHiRDTA6xJsdgmzT3EY86ZeekEIiXLzjR/Zj/JnH/uD0UfnFWsmyEw5uwXpmfyi77IXaLOroCTiIbOmoy08oaLyI5J4LQkyJIm1RhxB+UDS8KnWsIjOxyVST4CsUYKMaNwOfeIHrGqbIXmTZ0VzVpYpXio90+WXhGe3ptS01iyywK8gB5CBc6/Z5QpWi1rkM+leEQi2jK2HtuJ62mfMKnIFcJ44VCn98orFhkEPQ6Q3ZbYwbvE0OUOyHwsa7tOkL7jBudbxKUGlabuP6RMm7QWWeO/LEskZ5ZV4ikVO1TSczviOIyggKA7MbC5wE0BNDoabokzr9tDSzKadMMv7pYkZaQPLGPccOOKUw4iGEJLh6MYNSNrLQFVZjmaiigVzWg4V1i87J7doJUxHyKLWWGNfw13ivpGUkwuzWkowYbiMoRxTFcbLhbtq5sya5E5pZbVFNF6YdDEObMqe1m0ZgAAQACadPnEC8Z8udOExVC1FWXcKaU4RBmXizv/AE6UgJCUTJtrMw1OQ3CJcyeJaU3/ADMQbLL3nduhJVnapyG4QkludBoiPPLMeMTLveYjVBpyh2XZQOUKecq7wIf9jNlqu++legmd1tzD6wStWzFVxspAP/UQVX8S7ozq0XgQO75wT2f2qtUj+VPwrvVjVf8AE/SNWAbD2/zNkGgUFTpMGanpwPI5xXnmk5kkmLq22cp6ifKlsG94JUBh/acq+UVVUUzGoKIScNTmBU0qeNKQUx4qiFJIJNeGXWNA9lNrBnPZiQDMoUqaVZdVz3laGn9JigmzENSHpbYgSPeEMMfR+1Frl2Kz1mGgA8SeAG8mPnq97xe1T3mvvOQ3Ko0A5AR5ar0mzQO0dnwigxszUHLETSIrWlqEZUg3gxJFil/ejogqSd0eRjFl2UsqOZmJFalKVANOldItCKOEdHQqOfU5H6ZRCuqe38WoxGlGyqae6d0dHQ65BEtJgVtU3/8AJM6r/wDoR0dFJcFejPMI4Q1NWOjo5xSBaRCPyjyOglOhp9PGG1jo6GGPRCY6OjGHZWsOGOjoBhdmWrqDpX6xvVnuiQtnQrJlA0GiKN3IR0dEtXoSRne10hRPmUUDM7hFKsg+0PjHR0PHgECdL0MSJOkdHQiMxM85GAVpbvR0dDoaI/JMLYR0dDDDMyFSzHR0ZAQ8u7rEaUe95x0dG6CO7obmHNo9joJhgGOjo6MY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02" name="AutoShape 6" descr="data:image/jpeg;base64,/9j/4AAQSkZJRgABAQAAAQABAAD/2wCEAAkGBhQSERUUExQWFRUVFxgaGRgYGBccFhoYGBgXHBcYGxcYHCYfGBkjGhcUHy8gIycpLCwsFx4xNTAqNSYsLCkBCQoKDgwOGg8PGiwkHyQsKSwsLCwsLCkpKSwpKSwpLCwsKSwsLCwsLCwsLCwsKSwsLCwsLCwsLCwsKSwsLCwpKf/AABEIAMIBAwMBIgACEQEDEQH/xAAcAAABBQEBAQAAAAAAAAAAAAAFAgMEBgcAAQj/xABDEAACAAMFBQUFBgUDAwUBAAABAgADEQQFEiExBkFRYXETIoGRoQcyQrHBI1KC0eHwFDNicpIVovFDY8IlU1RzsiT/xAAZAQADAQEBAAAAAAAAAAAAAAABAgMABAX/xAArEQACAgEEAQMCBwEBAAAAAAAAAQIRIQMSMUEiE1FhBLEjMkJxgZHwwRT/2gAMAwEAAhEDEQA/AM7s6FciuKuRglLs4wqclZARhGtDE2z3Y5Qhlz1zyibdOzAdzXTViOHDxjl/MWccHtzfa2W0yDmGTEBzQhh8oL7IW53k9i3vyf5ROpT7h4006GDew2xsrtGxMzAqRTTIihzHKKva7gnWS1GpZWltUE6Mtcj/AGkfWOeGl4yUuGSUcUEbNccpbelsw1FCxQjLGoz8da8SCd8FZV5i0NjRRLf3lUaZ6j5qYg2i+0lz5ZIqjUcjnmCPz6QVvq7pSpKtdmFEBGNOGLKo5VypHHNScds+vsL1QG2pugT0E1a4lADcSm6vNTVTyAiRddRLlNXMgIf70P2Z8aU/EYITCAa/CwxcqGgceIwt4GAptIlCbKINAQU5ndn0pBhP1NNwlygfpoiWy5JUuerLhcMAyrvUk+6w0y9RSsRdp9oWtJUMBgl1CEDvGtKknUg0rSDNmuObOkTZiglyMqCppUdoR+GsBVsKkUrmOWcdeg5NbpMrDOWAzaFBph1iRNsgK1A/SCDXetK5ZZGsMmQtMiKHnHRZWhEi7kIqWz3iHrVdlVAFKa84clooAzA+sOYxuJPKmUG2DAMW7VoMUvzh9bDLFQEURLnLNNMhh5nOPZFiZ60QEjUn3QBvP5QHKuRZSSBFkuY4yTRRXU6eHGDVq2fs6ycYtFZlR9nhIBHEGvzhEyz94d6vE7/AfCInC7pdASK+sHc3lixUuyuf6fJ1rny1hNmutQ1e+c9DWLDOsq6LTkSNIXJsxVMyG574NlKBH8GSSVUgDjA213JNc0ZVruP6xa50olclYnlTSGK4KVDdKRk6BRTrRdJFQxp45GB4u9cQUio/e+NAnuraoKcxBG8LrsrBJktAtRRk+ENQGq8AanKDvXYGjOS4QFQGC10JqKxMW0T5gFCVbdhLAGm6lYsky7ZKjSor7gz9d0OTZmDJJaoPUdDGbQaA0q4502WxdQpUb8qwDl2fDm66nKLBeMx88Dlm4V0gFbL5ZcIbM7y1K+kMmwNC5M3FUBTkDqcoblqhriU1G4RKaejUZRl8VMqmH1vGWRhCk05iA3RqBSzkSpWVlXPPPyhs2qXWqijcIenWWXMJwK6/KvSIpuagGJ8zp+vCGpCkKbb2qe9HQQOzh+8I6DgGS2Tw2MYSznIUGmeQqd+cXyx2ISpWHKtKseJin7JGa84Y0whQWrxOgr4mvhFvvCfhlseAMDSjtg5M2pLNE/ZObhYngPrB/azZ4W2z9w4Zq5y2571PI/Ohih7J39in4SpUOGwnjhjR7sttO6dDC6UlONoWzCNoZbphDkFlqMt2mR8QYuGwtvE2S0l81dSPMfswr2qbL4ZjT092aKkbhMXX/Jc+oMVXYlZvbKFVtRnTKOH6mBms2XmTZfsaNrKYq3TRvSvlFftEtp09Zf3e6fw+8fPKNCtNyMhc+8sxRWg0amfgcs4r91XfS0THI1w06FQW9SY5Y6MlqKLEayLsVuWS7E1Cy1YZa1whgRzqDBq7Z1ltyjtJaGYRmwGFid/eFDAdbt7SfNlffUeoYfURXrotLSpgGhVs+oNCIeOrPRbfVsKYb2j9lTnvWaaaVrgalfBtD0MVUXJ2ZIYVI96ooa9I2K673WYCAwOE0biDSufgYibU7Oi0SyUIWb8Lbm/pPHruj1qUlaKqRlD2YHIgHhHqTFQYaCsKvETLMxWctGFMt44HnEVLwV8gBU8R3ojZQnSbL2rYQCoGZPKPZu0Kym7OztTAcyNSRrnCLytxkWei++/vHgPzpFYu+xs1aZ8OMSS3JyZNK8lmvl+1QT0YFmajgLhIamTcM6ecCP8AVitBiGIZEaQQu2yu8mYoBHuGumeIcd8O3ndlhlygr4mtBpVi2nPDSlDp4DxGhLcqZoTwMS7bUVZgSOGkNf6pLFQSVPpDJtKKQmMZekD7cvakHMgaUGnjFkipY5V4ECm7j+UeSrep3k9YESrU7LhoDTcTQ/8AMeurGmQBHHdAyEP/AMbKphmDPlrEczQcYBoKgr5AfWIMjZp3YPNmCWuVCQ2+tNNBkdeEKvKwvKLysQLJgGJcwdDUHflEdSauNPslJ5X7i59mmUqCo8foYjz5+VG1OpJyMNT27oLDEN+tYQZ6A1AIAp72vlHQqKkCfKQgAVB5fUwxabmk0xE1YiLOZgcgUQ5V50gVfljNAVWg300h4sVog3VcRYGhIHziYNnkRgTXFDNy2SdU0bu03nKJtqtc1RoD6wHdmSB8662LZEjPw8YG2ywAE4611FM/OJzW20EsVlsAd4Q0rEi7b1Jl4Z0ok5gmlPUwcoXBXP8AXWXuhQQMo6C7XdIJ/lv5x0Na9haZc9jrOw7RmNScI16k/SJW1FtKIqr7zk08BXOINz21ZMliMqsoA61+gMRNtL4QzFxEjCldchiplToBG3+O1c0CvMTdF80moZihAjYhQ0wnPFStag1NRGn2e0hlDKaggEEbwdIxOWGmFSoDgk5DUV3xdNldoTLHYzqACuBtwz0PKFi9rGccYLnfZE6zGWxOTI69VbToRUeMQtnbIKrurCzMxEdREuxLhOWlYtsTJ2WyQSq0Oo9RDCWeTOGNQK5gkZMCNQRxB4xIkTMac6QHnAymxrka98biePj+9YVqmjCBcrpaxN1TBSo1BB3j6xXrbswsy0zXDEAtWgG+gJ9c4u933sk2oVgWXJhXMHnHT7tBbEuR3jcf1iEvp4TX82ZUDEuCWxSZKYypqqFLDMOBudfi65HnEba2bMRJQBocRNRxA3ecFZq4HB+FvTiIF35OEzANcLMp4g0B+VD0Ihp4g4mKztbYy8qTaGNWP2bc6VKnr7w8oqRlqTVaV05ipjSLy2bNrsgVXwujVXPusaDI8NdYz17CUZ1KlXWoIOoIU/UiI6mID340C72tQckBgeXSLjsfsiqyjPZe8VJUHcNxpxMVy4NljMtMtGowJqTy3xo9+3msjBLAyZqZfdUZ+sWSUYhljCIb2XG6oPhplxdvyB9YHbcbCyZlZko/aoB2iDOtB7w4NTMjhBaTMYYcP81zUf07yx6QZve0y7JYySCa5cy7fET4EnyiWm8ORNPNmOybEAc1Wo30h8S6HTyiXbjLTCyt3HBIGhDVzXnTKkN2JQ7hBUuwqAFzjJ7lg6VTVkc2YE1IPLdSFmfRTlmN8W2xbHAZzn/An1Y/SEXnccuYMCjCBw151rrB1YS2k5TxSKnYbdMMuYoYgOV81NQev5xItCksxrn3RXLcq1idfGzTWXsSqllfKp+/XOvDKlOhiLb8kB++zHoCxA9E9Y45abjsXzYlVSIvYZGpBB3Uyhs2ZKUaleWseTpZCNir0G/xiNZlGZwZ0BFTWsdqZcjTLGQ+JGFKUzh+TNdWVZhABahc1NAeQ1h232UsoFRLFajPfDJtdHwYgdBmNTB3AaokXtYWskzJ0mymzVl+TDc1M6Zw125OaPQ7wRUdeMSNorPSSBvxD0rX6QJsbKTr3uAgJ3G2TjK1kMyZ7DusSwpxoOVBvj2zKDUzzVK+6KVNNxJ39PSELKCJ2k00UCgX4m4AA6CKleN+z3atAoHugaAcP1hY3LjgG6+C22namz4j2dmGHKlWYHTPIMd9Y6KjKsAYBjUk5nM/lHRfehtsgpdFvNoKZBQWAoNOZivW+29rPmO595jluoMgPAAQf2OlgdmTuxmI1muOxzHaS0ycs81KuFQyQ2uFh71P6h5RCE1GUm/9RFcgm7bUkthUsQDWgNM4KJfqE1YFs6ihpSIG0mx8+xMonAYXFUdDiRuNG4jgaQGWOlbZK0OpM23Ya9FnIStQEalCa0yB+sXIJ3FPGsZl7JbRUTl4FT5gj/xjVrCuKSRvUxRYFZJum2UyhW0ksmWXQ0qCrcQGBCt+F8PgTwgVLcq3SDlntAZSDmCMxyOsCcdyoxRdnqybQqAn3CzHeSeMX6wXkGijWq1BLVMQpWYpOBq0LVFQp3UNRQ7oNWeYVNDrHHoTSuPyYs14yC0tsPvUJXhUaRQJd447QtQVZ0OJdwaXMw+YDU8oudlvGlAdIzG9bUw2gMvGSgQlFyouNEdgKaio15cofWjflZi37Ozy0+YcRpLGFeBc5knyAhzbG61n2ZrRKHfVDWmpUe9XmoB9Rwiove72eSrJrNmTQ3+LkEcCCvrBLYTa13JlPmv7r1rHJHWjGK3LD5/4ZMTsHa1M5iDiKpUcq5Qu+7wVp6pUGhWuWfeMULZPayXZrbMZgVlOXXiUBYldNaaRHs18GfeJYe6zkjp8PpSOua/DdDN9mtXMmJnm8ThXouvr8oZ9olorY0H/AHP/AAaHdlb2lTZMySMplnmUYcQ4qG+Y/DEq9LOJhVSKilafKCofhbV2IjLrNY+3lpLIJJeikcY0TZ/Z9bLLoO8595zr0HKCN2WBZQFVGE6UFM9K9Yr/ALTtojZZCy5NcU7FWZwApVQdzGvkIbS0/TjkbqgobyRsQUg4WK13Yh7wHGladYcssoChO+KNsaZc5ZZRnLSyMddASGJAzzqaRfJmRpDQcpN7kAf2oI/gnY/CAR/cCKeeY8Yze8Sn8pjTCqildaCp9axbNsr4VbPLlVzLYm/tTP5xk1otzzpxmLXCeJ08Nwjm1U56mOgx5Di2iXkKjTjDs1pJzV1U8RxG6AyWOW1AZmHOu7Lx4Q1edjULWW1eZpWh4EawyT7LWw6LbLp36ZjKtM4hzsCur55AU+hj24kDALUuoyNaHwA5xEvOcWmUpTOlOFMgPCJTl+lE9SXQUviaCahiVKLQUG8Zg861hdgu9VHazFC8FG+nXdCbBZ1mODSoWgqDWtMqAcSaxMtVimvPwspRVAPeBBodKA7vnCuTca6Jt9EabOk2g98OBTuMGGEH+0jvc8wY5Ni2MhpoRXVfeJahHOmtIITLEspcSLjzoWpUKTxI0ruEINrJDKSwDUBCnJtCBQZagQ2nqO6vA8X/AEATs45zGIDgGy8I6LJ/p4ObzcLb1DCg4DwFI6G9Zi7/AIKRsvN7qfjB8wfrAO0WnDaXPB2HqRErZe0jtAld9fMUPrhiDfFnP8U6DMl6Ac2II+cUhDzkn/rB2XKbfZtVlFmZQxBBX72Ie7Q7tSPGKVPsrIxV1KsuRByMahclwpLfJRiWmfhqIMXvcEm0pgnrnTuTBk46HeORyg6Gm9O10bgzjYC+RItaAmizO4ep90/5UHiY3a6JuFyp+LLxj532m2bm2KZRu8h9xxoeR4Nyi/7G+0tJiKlqcJNQAB2NA4UUFT9+gFa66x0hNOvCzZ1EdYZse2e3pPkpNlsGR1DAjQwxIajQTFM9o8rBOlzB8QwnqpyPkyjwgpsrb+1lAE1KZeEK27sHbdku7vk0/BT6RJ2JskqQGUgnFQEnhupwjzZ6T9fcjJBxUyjLNp7cEv6WeCy1P4kYfIiNo/08Uqhr1/OPnXakzhezNNltLYz1orChwBgqEcRhAzGUdsl40Ysu0M/7NB/3H9UmxG2GtWG0Acx8xBy27NtNVXfuqpJA3kkMAeQ7xPOkP7K7Hok8OxJoRl++dI8yWlJxqjJGRW5QJsz+96f5GLBsHZu0tQy90RdtvfY+zF7TYs8RLNI31OZMs795wHw3CK57LpBFocEZ/lqPMiO+cXtoL4NZ2ZuJZYIA95i7nezMfpkOgh+1NWY54Gn+OXzBhV6X3LsNnLzGAoK+P1iFJm1lhq1xZ+edfWLquABCVMDKFOgav6QC2oupLVKmSSKBs0J1Vh7rDx9CYISJmcAbDfon4iT30dkccGUkHwNK+MO8AKp7IbAROtGPJlZUI4EFq+ojSLelJkVXZuSJd4WtR8YlzfMMG/3A+cHLyvVVq7EBV4wlpBKB7UbywNQakBB095vmojOlvJgeuvMQT2zvz+ItLEGqrkDxzqx8/kIDYukSiu/cyHmtWZIMX3ZH2fzbQqzbSzSZRzCj+a440PuKeJz5b499m+yavS1Tlqo/lKRkSNZhG8A5DxPCNEt14iWBX3nICjeSf3XwitJK2BshrdMizJgkSglepc8yzVJMR5eziNMDtLBINTBKUMRxHPh+cEbIwFeYI84z01LLBZWLJcgshdqAqp+z4En3fIa9DEOzyHnsxJOEnvNvc8juEG7+s3aSwQKlWp+FiAR509YcsdnwqFG75xzPS8tq4ARbtsMuS+mITKK0vXEK7l1NKVygBarvkWJHnUMtGYlFY4nFfdWvH98TAq974Y2xnUkYWovIKaD5esaTfl1pa7qnAqMbyu1B341GNTXwp0McsNP1JvTulyG7MUnbcTcRoAorkOHlHkQrNsZbJqiYlmnOrZhghoeYjo7lpaa6GpAGw2gy3DcDB5pga2SZraPMlnLSoIB+h8Yra6QZu37SXhGboQydRoPHTyh5Ye4xr9nffvNIIJNDChiv2CeSoJBUkAlSKEHeCDoYIyp0V6FHr/uJbTZmlk+9lU6o/wALdP1jCbdZHkzXlzBheWxVhwKmhjfpbEjI9YpXtY2YE2a1skZh1QuNxIUAkHjkKxO0mG6HvY5tXgDWWYe4zVQn4GOv4TTwOfGNRdKNHzlsfbMFpUccvLONRkbZTLPKGJe0CnDmaEDOgrQ1GUSertntZrLXes4NNw/dAr1OdPLCfGGpvdKsN+R+kA9n7Y02WZrmrTXZz4mgA5AADwibe8xjIfCaMBUdR+zDz/LYUy33ZelADuOsJ2ksdntPZiZKWYyMHUkZqR865VGhyyjPbpttplkqrCYMSKtdKmYBMB3ii4z4Rf7uSrYju+cDSm5Rtqjcnt72GklAdWcM3gpy9fWF3JZhU8xHl52nE2Hco9d/0Eddc6jCLUYOy3pkd0VjaO4Eku9ulISyqTNRAKzAKHEB98AZ8QOOs3aW+FszyS+SznEvFuUmuEnqSB5wWkze7nC4eDHzTtntrMt8ypqsse6tfU8TGr3BePa2aS4ORlr5gAH1BjMfatsz/B24hBSTOHaSwNBU99PBq+BWDfsuvkNJeQTnLbEv9ra+TV/yjLBjRpM2hjFbVf72a8LQ8vNWmviXcRiPrzjWbVb1lS3mMckUsegFY+fbRa2d2Y6sSx6k1PzhpARebP7RQlv7cKezaV2TA+9QmuIcw3pCNq9qjOl92qp8IOpJ3nwrFNsMnG6rxOfTfE3aCf3wg+EZ9T+lI55O5KH9mfNAsHLjBnZG4/4u0rLJog7zkfcGo6kkDxgJWJ9w3zPs8wmQRicYcwDqRx5iLBN4nXjKsyAtQKooqjkKAARTrPa3t9pMxjhRDRBXPM/aHrhFPxcorl4W+YQBMcvNbKp476AZBRyixbDWejvwRQPFj+kQjJ6v7fclutl7lmlBElHziArQ487CK/usdd0hhxG7rdI9R8K4vLrDUpxSnGPLVMohPAZRMJTZOyDTJ+TgKzV5ipzjUbIuFcFMguGhGoApp0iv3DK71eAi3zXQJ2h4ac4jpaai3IakQiY6Bc6+0DEFhXqPzjopuQD5deduET7ntGGaD4H84FERIskylYdq1QTfLgeXbpIYvSbLAD5VJA0amsMzpBTmK67v06RQdgL0PaFVbDNp9mx0ruDDep909Y1S67alulFkGCapwzpR1DjUEddDEITabi+hLoHJbgis50QFj+EV+kBb6tHZ1StbPaAJks/dJzy8Y924lTZNmmGWjMrKVY70B1JHClc4GbIWkW67ns7EdrZzWWT906D6QZK1aFnlYKxb7qMuerruYV4EVg3epOJhU0dFYcKjX5GIQtFRgf3kNDXX9iJ1qOJJbf3L9R8zHNr5cWKmyybIza2cD7rEfX6wZmElSORgBsnMAQLvYv8A7cH0b0gveFqEqU7nRVJ9MvWkdUJXCyq4AewIc2uZnVMFTX75YBT1oWjTL1t4sst2wlyig4V1JIHkKnXcIyHZa+Wkl2oKOAKniNKDfqYmWraaZNnhmxLUgMCa1AbllmIG+ljkVSpGloxKljqT/wAwuyzMxC2lfYA8zEOS+cdSHF+1VUa65mNS3el4aGhDswVG6AsK8qx2xW1yT5IlzGHay1GIHVlzCv40oefURE9pNt/9PCffmyh/icf/AIRl6Sp1mtiWjNQFAWuSutO94VPnSOVy/Er4A3TNB9tdzdvYZU1KYpM0Cv8ARMFD/uEuMsuWzfwkxZxemHXgQdRzi+babeSlu3CCHecy4VruVsRY8ACKeMY7eNveaAzGuZoNwijTbM028Fw2026WfK7GQSVahdqUy1CivOlekUYTKGGQc4lKMWQ8IYYMbOyAqvNbRQfTM/QQGnzyzFic2NfOLX/Argk2bGE7VgCxFadRzagisW+wtKmNLYUZWIPUGOfRe5ufv9hURzFhuGxBFM58qju8hxgfdV2GY1T7i68zwgpbrVi7o90fukbVe57F/IJPodsjFmMxvAcBFs9n9sBaeu8YD54vyiozZuCX4R7sJeTJamen2bAq53Dep8D8zDqor4EiuzZJUVG2bQvaLxl2ez0Ky69ofhp8emp0A5x5tnteLPIwS2HbTBQU+FTq3Xh+kQ/Zfd3ZyGnn3ppoDvwL+bV8hFJZRQvqUUc4E31fCS6Bm5038sokWi0hVLHQAnLXwG8xSZU+ZNbtpyCXMGLDiZcNCTgxKM6qDTnSJa0mo4Zmy/7MXisxWK8QDBTaK8jJsc6aFxGWhYLXWn03+EUW7b5WzmYVOLtGxUocstBTWH7btVNmo0soSjqVYBKVUihFSTEtL6iKjUsv4F3GPWy1tMmM7mrMSSeZzMdGgf6RZ/8A4kdB/wDTH2Y2/wCDLysOSjQGEBKw9IWtBHWMO2K2NLmKy7jG0bJTZVoYWmW5lz2AD51R6CneXjzEU7ZG95NnlGVaJEtkmEMs2mJl3UYDPDrFynXrZZcsP2IdToZbKJY/Ahy8Y5dXncuhGXW0S1cZlQ1M8xQ8jGTbVbLixzDaLM2AH+ZKrz1XlXOkHhtIhSsuUqhqgZ7/AJxHlTpbphmSg3EnX9PCOf13HNC5KLeNqxzVmbzTFTeeMTrrnl5Dj7jV9afWJd77Pr70gn/6zr+E7+kV+7rc0p5iaYsjXrFJNasLiAstgthlBXAr2c0ZcQ6lSPGkJ2r2nMw9kFKSgFZiT3m3gcgI8stpwypw3lVI/wAgD6ExXtqZ5+z4FaHwP6wulJ3tMvYanXoTQjIDQbhBazvUDpFZsgxACLJYhUgRaaSQJI3O6bUJ1iRxvXPrv9axDlDOA3s+vL7CbKPwnEOjajz+cGrMwqScgM68I6NKe6NlllFV9o1rxPIlA+4C56t3V8aBv8oyy/tppk04cRwr3R0iw33tOLTPnTV91SQp5KKL6AecUCe1c4nHym37CpW7OL1iW1gbsixIAXOh1Ndwjy7rDXNvAR16WzEcI0X1MUvOBr6E3TKltMwzKgMCAQdG3HpE2wWMy52BxmhryPAwExRYbDOM2XT/AKijI8RwgTWASwN3heJaaHHwkU8DB/bW7u0eVaEFe2RcVPvU18vlFXlWNmrQGg1MWJ7YzyUlqTSXx1P7zhFUVSA3XB1os7SZCUQhWqA24neesDrMKtyEIt941UJXf6mHbHJIWm8wkY7VbJjr2Vp7YFyG88B+cFJkpJKYFyAFT+Z5wmz2pV+zTUe8f3vMC7+tmFMI95/kI5W5as0uv9k3OAJeFsMxy27QDlGuWO3rIs8lFFTgUAak5DQecZ/cF1qgE6aMTH+Wh0/vb6RLvTacyiQnemNq5+Q5cso6ZTk3t0ynwi12u0sc50zAPuDNvTSBU3aSyy9BiP8AUanyFTFDn3hMm1xsTy0HlC7uu5prcFGp+g4mF9FJXNmqjT9mdo0nsxVFomGoNQTWunlvg9tLe6y5LTUqZQFchQqagUYcakZ6GsUK6Lekg9muQOfPmTB62y1ttlny5UzARLDBWzMxpZLEZaVA15CIX5JcIKaKRaNr5zMSKAE5CgPqdY8ivVjo7fR0/YbAiW3rHssjFCAI8rQ1ixgrd7thz03fvhEhra6mqNQ7+B6jfDVqtCtK7ra/DvHGsQ5NoNKHwMTq8iUW3ZeloY4xXBmUByY/COlYlWHaNe0YTwyAnVfg5FTqI7YWZIlMHmgsG1G4gaD6wnbmzSu3EyTkk0YgOBBoR10844t0fV2UB/AWtloVCKTBMQgEOooRXiKmh5iKhtAS0wPvpQkfFTeeekQ5doaWajThBa0KCKsKrlXjQjI1iuxQlaBYQumbVgdcSZDicjTzEDtqbrmdmGKEAMeByOmnhHth3AbiQOh0+cBplreh7xqDQwsI1K/YCGrM2AAbyRFnsKUoN516bhFYss8zHFc8Ji2WGUagnLrD610CYfum8v4cBz7pYhv7cP0JB8I7bvavBZWlSW705SCQdJe/Piwy6V5RXdq5E42ZTLFZaE9qwIyLEBRxoYrNltFZeE/D8oP0ya08jrCE2Z6WZv6jT1iHKTQan5RMmTR2RQCh1B+kRrMQorvMVj2MiZNm0GAHvHfwga8tQKE1blpHkydnWue+J123Y1rmqkoDGdRUDIZk5w1UZYBlImyrQVpTIw5ed1PIejqQM6Hcac4hY8xB5DyETMJ7wPXrB7Yyar2js2+JTh/uGYgFIID4To49YYu21tJtKNvRx84FCUFb5uzBbX+7ky9Gzp4Go8ITarZhFF95tIObWTVacMJFQCD0rVfnAi6rlaZNJLy1OdMTUApzIiU3fIvJIsIEtaHXVjEWyWXt5jT3H2amij7xGg6f8RKs9hMw4CaD42HDgOZiVbpygBFFFUUA3ZRGKy32wrGSPbrZhBZtflwEVafOxEsdTEq87cXag0HrBS5bgGUycP7UO/m3LlvjobjpRyMsK2QLquZpgxuMKerdOXOCNtvJZQwIBUbhoOsTJ1om2iaJFmQzJh4UooG+uigcTkItty+yeTKXHa3M6ZrgUkSwebe8/wDt8YnFS1PKX9G5yzO7AxozmtWOp3gcOVflBe6rwMvG1chLf1Uj5kRZ9oLlScQF7mAYVAAwgDQUGg6Q1ZfZk9okTVSZ9phqopkxUg4Cd2LQHjSFlHdKhqMtIj2FspBIORGRB1BG6OjssI3KoBDJNYdaVSEHXIRjC5czCawufaS24Aa5cYbMHdkLh/jLQENRLQYnO/CDkOpOXnwjVZhd12giWh/epgjeQmTLPiVSyymqzD4QwpU8qgZxcbTs7KdqYAAvdGHIADQQb2ZsqyTgVQBv59eMcj0vOxdpjMuaDlvixNNQ2ZiKVCS+oIdQfQmLztf7LZNoBm2QCTOGeEZSn5U+A8xlxG+MwlK69pKdSjrVXU6g608xD6kHgV4JdzzaOD0PkYGbQScFrnoNC5I/F3h849u600akeXq32uPUkD8vpCpVqfwBBC5bJLkLVyMZ15coJyrxUmiCvOKxKl1NTB24FGIxtaTjFtcisEbXXg4nGUGOEBaiuWKlTl4wDs04qTzg5tVczownMyMJ5dgFNStDSjCmWREV06xbT/Kiy4Dd4XLMlpLmVV5cwVDIdDvDDVTCrDs485gBv0A1g1sBeEntBZ7UaypmS10xHceRghttsHNsVZ9lZmka90nFLrxO9ee7fGunQpDl+zNy2HvY9aChoOJh1vZ5Ms7h0mOpU1qZZHqpirWTau1yiTLnzFJ1z184mvt7bpgwvaZhU7svoIZpmplvM9J0lpc8DEMq/A5puO54zm3WIy3purkeX5w7arxcEd4nfmTBB3E+V/UP3WFitoMocuS61tLgdoFbcDqenGJN/wCx06QxmFagZnKjDmRw5xWKFWGoIOv5GLQm3lp7MSphE1dBjFWpwxa06wWn0Fp9Au1ziSCTUnWH7GmM51oIK2a0WZwRMktoaFSBRt3rEQ4UWp8t5/IROWcCDiz8J1KppWmvTiYiX5OXGJcmZ2uIDNVIzPw0O+I9oedOIQAhdR90V1PoInWazpZkL1qd7ddwhLUOMsPB133WskY5lC+tNy/mYSJ821zlkSNXNK/Mk7lAqT0gPbb3M08F/esal7L9lzLk9uw+0nDu/wBMvd4tr0pDR07e6fP2Grtlk2buGVYpIlyhVj7707ztxPLgN3nEq12igJMSrVSUlT7x9Ip94305tCyUWtaFjnlXf0Azi05qCCE7DYMRxHSLns1IADAZEj/j6RXrOKLloIM3POoesMohswD2h2MS7ztSoRhMwtTh2gDkeBYiOiJfVp7e0TZrkYndieVTp0GnhHQ2+IwJEw9QPSGWFTD02dwoBwENM9dYUAoH/mNM9mMkCzu41d6eCgfUmM0AyoDSNF9mFpJWanwoQQebDT/bWGjyB8GgyZQj23S8BDDf8xCZcyPL6lGZZnCmjUyPQ5+lYOoqjgRMLWK3BlBiqe0HZoTB/FSx9ogHaU+JBoeq5+HSKtdu0y2O1SwZ3aSpwKv3sQUhu49K93WhHImNMW0BhQ5gjMcQYRecMhZ88WhsEwj7rem70idbSGVTEnbS7JdnnuDUnEVA4ge6f8SsCZFoxSyOERrhgJtnUkUGpgxZ5YRKV5k/vdEK65dFqdTEi04H+zM5JROpbFkPAROXk6JPLorN63kZrkj3RkOkQQI1u5fZnYJsruzxOemZWYB/tis7X7ArZlaZJZmVKYw1MgSBUMNcyIumlgumuCmGZpGq+z72kggWa1GoOSsd44GMqIhciUWZQvvEgDqTl6wZRTC1ZovtF9nQlA2qyCso5ug+H+pf6eW6M4RsxGyXJeNtsMgpbpJwEUViVYZ8aE5RQtpdjZsphNloWlTCSAoJw76UGg4QsZdMVS6ALWdnYYRWHf4OdJHaFGCVpiocPSsS5Wy9reQbSkp+yU0LDWo1y1iPab8tLyzIeY5Soqh4jTnDchPbTSYAyw9d11FiGfLgPzh+67t7Nccw05cPzMSGtBmGi91Bqd5hZSoRvpDrOFHdzPHd4cYhvJLnMw684Lr4RJSyFwMDA1G7dE02xeBsTAgpWg4CPLPb6N7iup1VhUHrC7RdLS0ExgWHLMjqNYYl2hj7iU5tl6aw21VkyFWe60abUoqKzgkDQAnMAHcBGwWW/ZaLQTZSLxLqKAaDMxkjS5h1mAf2r9TEO+bEqy1YTmaYTQyyNBT3qjnuh4yQ8XZftsdt5EtSsqcs6Y2+XUherEAV6VgXsJfDz2fEq0lqoDU75qTRS28ChjO2kUpU6+caR7NJK9jMI/8AcofBRT5mGasdmgyv5fjCJ95CTKmTCckRm8lJHrD6S/sooXtLv7spAkKe9ONTyRTX1YAeBh0YzF5ornrHQjFHQlGI6jOHiRDTA6xJsdgmzT3EY86ZeekEIiXLzjR/Zj/JnH/uD0UfnFWsmyEw5uwXpmfyi77IXaLOroCTiIbOmoy08oaLyI5J4LQkyJIm1RhxB+UDS8KnWsIjOxyVST4CsUYKMaNwOfeIHrGqbIXmTZ0VzVpYpXio90+WXhGe3ptS01iyywK8gB5CBc6/Z5QpWi1rkM+leEQi2jK2HtuJ62mfMKnIFcJ44VCn98orFhkEPQ6Q3ZbYwbvE0OUOyHwsa7tOkL7jBudbxKUGlabuP6RMm7QWWeO/LEskZ5ZV4ikVO1TSczviOIyggKA7MbC5wE0BNDoabokzr9tDSzKadMMv7pYkZaQPLGPccOOKUw4iGEJLh6MYNSNrLQFVZjmaiigVzWg4V1i87J7doJUxHyKLWWGNfw13ivpGUkwuzWkowYbiMoRxTFcbLhbtq5sya5E5pZbVFNF6YdDEObMqe1m0ZgAAQACadPnEC8Z8udOExVC1FWXcKaU4RBmXizv/AE6UgJCUTJtrMw1OQ3CJcyeJaU3/ADMQbLL3nduhJVnapyG4QkludBoiPPLMeMTLveYjVBpyh2XZQOUKecq7wIf9jNlqu++legmd1tzD6wStWzFVxspAP/UQVX8S7ozq0XgQO75wT2f2qtUj+VPwrvVjVf8AE/SNWAbD2/zNkGgUFTpMGanpwPI5xXnmk5kkmLq22cp6ifKlsG94JUBh/acq+UVVUUzGoKIScNTmBU0qeNKQUx4qiFJIJNeGXWNA9lNrBnPZiQDMoUqaVZdVz3laGn9JigmzENSHpbYgSPeEMMfR+1Frl2Kz1mGgA8SeAG8mPnq97xe1T3mvvOQ3Ko0A5AR5ar0mzQO0dnwigxszUHLETSIrWlqEZUg3gxJFil/ejogqSd0eRjFl2UsqOZmJFalKVANOldItCKOEdHQqOfU5H6ZRCuqe38WoxGlGyqae6d0dHQ65BEtJgVtU3/8AJM6r/wDoR0dFJcFejPMI4Q1NWOjo5xSBaRCPyjyOglOhp9PGG1jo6GGPRCY6OjGHZWsOGOjoBhdmWrqDpX6xvVnuiQtnQrJlA0GiKN3IR0dEtXoSRne10hRPmUUDM7hFKsg+0PjHR0PHgECdL0MSJOkdHQiMxM85GAVpbvR0dDoaI/JMLYR0dDDDMyFSzHR0ZAQ8u7rEaUe95x0dG6CO7obmHNo9joJhgGOjo6MY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04" name="AutoShape 8" descr="data:image/jpeg;base64,/9j/4AAQSkZJRgABAQAAAQABAAD/2wCEAAkGBhQSERUUExQWFRUVFxgaGRgYGBccFhoYGBgXHBcYGxcYHCYfGBkjGhcUHy8gIycpLCwsFx4xNTAqNSYsLCkBCQoKDgwOGg8PGiwkHyQsKSwsLCwsLCkpKSwpKSwpLCwsKSwsLCwsLCwsLCwsKSwsLCwsLCwsLCwsKSwsLCwpKf/AABEIAMIBAwMBIgACEQEDEQH/xAAcAAABBQEBAQAAAAAAAAAAAAAFAgMEBgcAAQj/xABDEAACAAMFBQUFBgUDAwUBAAABAgADEQQFEiExBkFRYXETIoGRoQcyQrHBI1KC0eHwFDNicpIVovFDY8IlU1RzsiT/xAAZAQADAQEBAAAAAAAAAAAAAAABAgMABAX/xAArEQACAgEEAQMCBwEBAAAAAAAAAQIRIQMSMUEiE1FhBLEjMkJxgZHwwRT/2gAMAwEAAhEDEQA/AM7s6FciuKuRglLs4wqclZARhGtDE2z3Y5Qhlz1zyibdOzAdzXTViOHDxjl/MWccHtzfa2W0yDmGTEBzQhh8oL7IW53k9i3vyf5ROpT7h4006GDew2xsrtGxMzAqRTTIihzHKKva7gnWS1GpZWltUE6Mtcj/AGkfWOeGl4yUuGSUcUEbNccpbelsw1FCxQjLGoz8da8SCd8FZV5i0NjRRLf3lUaZ6j5qYg2i+0lz5ZIqjUcjnmCPz6QVvq7pSpKtdmFEBGNOGLKo5VypHHNScds+vsL1QG2pugT0E1a4lADcSm6vNTVTyAiRddRLlNXMgIf70P2Z8aU/EYITCAa/CwxcqGgceIwt4GAptIlCbKINAQU5ndn0pBhP1NNwlygfpoiWy5JUuerLhcMAyrvUk+6w0y9RSsRdp9oWtJUMBgl1CEDvGtKknUg0rSDNmuObOkTZiglyMqCppUdoR+GsBVsKkUrmOWcdeg5NbpMrDOWAzaFBph1iRNsgK1A/SCDXetK5ZZGsMmQtMiKHnHRZWhEi7kIqWz3iHrVdlVAFKa84clooAzA+sOYxuJPKmUG2DAMW7VoMUvzh9bDLFQEURLnLNNMhh5nOPZFiZ60QEjUn3QBvP5QHKuRZSSBFkuY4yTRRXU6eHGDVq2fs6ycYtFZlR9nhIBHEGvzhEyz94d6vE7/AfCInC7pdASK+sHc3lixUuyuf6fJ1rny1hNmutQ1e+c9DWLDOsq6LTkSNIXJsxVMyG574NlKBH8GSSVUgDjA213JNc0ZVruP6xa50olclYnlTSGK4KVDdKRk6BRTrRdJFQxp45GB4u9cQUio/e+NAnuraoKcxBG8LrsrBJktAtRRk+ENQGq8AanKDvXYGjOS4QFQGC10JqKxMW0T5gFCVbdhLAGm6lYsky7ZKjSor7gz9d0OTZmDJJaoPUdDGbQaA0q4502WxdQpUb8qwDl2fDm66nKLBeMx88Dlm4V0gFbL5ZcIbM7y1K+kMmwNC5M3FUBTkDqcoblqhriU1G4RKaejUZRl8VMqmH1vGWRhCk05iA3RqBSzkSpWVlXPPPyhs2qXWqijcIenWWXMJwK6/KvSIpuagGJ8zp+vCGpCkKbb2qe9HQQOzh+8I6DgGS2Tw2MYSznIUGmeQqd+cXyx2ISpWHKtKseJin7JGa84Y0whQWrxOgr4mvhFvvCfhlseAMDSjtg5M2pLNE/ZObhYngPrB/azZ4W2z9w4Zq5y2571PI/Ohih7J39in4SpUOGwnjhjR7sttO6dDC6UlONoWzCNoZbphDkFlqMt2mR8QYuGwtvE2S0l81dSPMfswr2qbL4ZjT092aKkbhMXX/Jc+oMVXYlZvbKFVtRnTKOH6mBms2XmTZfsaNrKYq3TRvSvlFftEtp09Zf3e6fw+8fPKNCtNyMhc+8sxRWg0amfgcs4r91XfS0THI1w06FQW9SY5Y6MlqKLEayLsVuWS7E1Cy1YZa1whgRzqDBq7Z1ltyjtJaGYRmwGFid/eFDAdbt7SfNlffUeoYfURXrotLSpgGhVs+oNCIeOrPRbfVsKYb2j9lTnvWaaaVrgalfBtD0MVUXJ2ZIYVI96ooa9I2K673WYCAwOE0biDSufgYibU7Oi0SyUIWb8Lbm/pPHruj1qUlaKqRlD2YHIgHhHqTFQYaCsKvETLMxWctGFMt44HnEVLwV8gBU8R3ojZQnSbL2rYQCoGZPKPZu0Kym7OztTAcyNSRrnCLytxkWei++/vHgPzpFYu+xs1aZ8OMSS3JyZNK8lmvl+1QT0YFmajgLhIamTcM6ecCP8AVitBiGIZEaQQu2yu8mYoBHuGumeIcd8O3ndlhlygr4mtBpVi2nPDSlDp4DxGhLcqZoTwMS7bUVZgSOGkNf6pLFQSVPpDJtKKQmMZekD7cvakHMgaUGnjFkipY5V4ECm7j+UeSrep3k9YESrU7LhoDTcTQ/8AMeurGmQBHHdAyEP/AMbKphmDPlrEczQcYBoKgr5AfWIMjZp3YPNmCWuVCQ2+tNNBkdeEKvKwvKLysQLJgGJcwdDUHflEdSauNPslJ5X7i59mmUqCo8foYjz5+VG1OpJyMNT27oLDEN+tYQZ6A1AIAp72vlHQqKkCfKQgAVB5fUwxabmk0xE1YiLOZgcgUQ5V50gVfljNAVWg300h4sVog3VcRYGhIHziYNnkRgTXFDNy2SdU0bu03nKJtqtc1RoD6wHdmSB8662LZEjPw8YG2ywAE4611FM/OJzW20EsVlsAd4Q0rEi7b1Jl4Z0ok5gmlPUwcoXBXP8AXWXuhQQMo6C7XdIJ/lv5x0Na9haZc9jrOw7RmNScI16k/SJW1FtKIqr7zk08BXOINz21ZMliMqsoA61+gMRNtL4QzFxEjCldchiplToBG3+O1c0CvMTdF80moZihAjYhQ0wnPFStag1NRGn2e0hlDKaggEEbwdIxOWGmFSoDgk5DUV3xdNldoTLHYzqACuBtwz0PKFi9rGccYLnfZE6zGWxOTI69VbToRUeMQtnbIKrurCzMxEdREuxLhOWlYtsTJ2WyQSq0Oo9RDCWeTOGNQK5gkZMCNQRxB4xIkTMac6QHnAymxrka98biePj+9YVqmjCBcrpaxN1TBSo1BB3j6xXrbswsy0zXDEAtWgG+gJ9c4u933sk2oVgWXJhXMHnHT7tBbEuR3jcf1iEvp4TX82ZUDEuCWxSZKYypqqFLDMOBudfi65HnEba2bMRJQBocRNRxA3ecFZq4HB+FvTiIF35OEzANcLMp4g0B+VD0Ihp4g4mKztbYy8qTaGNWP2bc6VKnr7w8oqRlqTVaV05ipjSLy2bNrsgVXwujVXPusaDI8NdYz17CUZ1KlXWoIOoIU/UiI6mID340C72tQckBgeXSLjsfsiqyjPZe8VJUHcNxpxMVy4NljMtMtGowJqTy3xo9+3msjBLAyZqZfdUZ+sWSUYhljCIb2XG6oPhplxdvyB9YHbcbCyZlZko/aoB2iDOtB7w4NTMjhBaTMYYcP81zUf07yx6QZve0y7JYySCa5cy7fET4EnyiWm8ORNPNmOybEAc1Wo30h8S6HTyiXbjLTCyt3HBIGhDVzXnTKkN2JQ7hBUuwqAFzjJ7lg6VTVkc2YE1IPLdSFmfRTlmN8W2xbHAZzn/An1Y/SEXnccuYMCjCBw151rrB1YS2k5TxSKnYbdMMuYoYgOV81NQev5xItCksxrn3RXLcq1idfGzTWXsSqllfKp+/XOvDKlOhiLb8kB++zHoCxA9E9Y45abjsXzYlVSIvYZGpBB3Uyhs2ZKUaleWseTpZCNir0G/xiNZlGZwZ0BFTWsdqZcjTLGQ+JGFKUzh+TNdWVZhABahc1NAeQ1h232UsoFRLFajPfDJtdHwYgdBmNTB3AaokXtYWskzJ0mymzVl+TDc1M6Zw125OaPQ7wRUdeMSNorPSSBvxD0rX6QJsbKTr3uAgJ3G2TjK1kMyZ7DusSwpxoOVBvj2zKDUzzVK+6KVNNxJ39PSELKCJ2k00UCgX4m4AA6CKleN+z3atAoHugaAcP1hY3LjgG6+C22namz4j2dmGHKlWYHTPIMd9Y6KjKsAYBjUk5nM/lHRfehtsgpdFvNoKZBQWAoNOZivW+29rPmO595jluoMgPAAQf2OlgdmTuxmI1muOxzHaS0ycs81KuFQyQ2uFh71P6h5RCE1GUm/9RFcgm7bUkthUsQDWgNM4KJfqE1YFs6ihpSIG0mx8+xMonAYXFUdDiRuNG4jgaQGWOlbZK0OpM23Ya9FnIStQEalCa0yB+sXIJ3FPGsZl7JbRUTl4FT5gj/xjVrCuKSRvUxRYFZJum2UyhW0ksmWXQ0qCrcQGBCt+F8PgTwgVLcq3SDlntAZSDmCMxyOsCcdyoxRdnqybQqAn3CzHeSeMX6wXkGijWq1BLVMQpWYpOBq0LVFQp3UNRQ7oNWeYVNDrHHoTSuPyYs14yC0tsPvUJXhUaRQJd447QtQVZ0OJdwaXMw+YDU8oudlvGlAdIzG9bUw2gMvGSgQlFyouNEdgKaio15cofWjflZi37Ozy0+YcRpLGFeBc5knyAhzbG61n2ZrRKHfVDWmpUe9XmoB9Rwiove72eSrJrNmTQ3+LkEcCCvrBLYTa13JlPmv7r1rHJHWjGK3LD5/4ZMTsHa1M5iDiKpUcq5Qu+7wVp6pUGhWuWfeMULZPayXZrbMZgVlOXXiUBYldNaaRHs18GfeJYe6zkjp8PpSOua/DdDN9mtXMmJnm8ThXouvr8oZ9olorY0H/AHP/AAaHdlb2lTZMySMplnmUYcQ4qG+Y/DEq9LOJhVSKilafKCofhbV2IjLrNY+3lpLIJJeikcY0TZ/Z9bLLoO8595zr0HKCN2WBZQFVGE6UFM9K9Yr/ALTtojZZCy5NcU7FWZwApVQdzGvkIbS0/TjkbqgobyRsQUg4WK13Yh7wHGladYcssoChO+KNsaZc5ZZRnLSyMddASGJAzzqaRfJmRpDQcpN7kAf2oI/gnY/CAR/cCKeeY8Yze8Sn8pjTCqildaCp9axbNsr4VbPLlVzLYm/tTP5xk1otzzpxmLXCeJ08Nwjm1U56mOgx5Di2iXkKjTjDs1pJzV1U8RxG6AyWOW1AZmHOu7Lx4Q1edjULWW1eZpWh4EawyT7LWw6LbLp36ZjKtM4hzsCur55AU+hj24kDALUuoyNaHwA5xEvOcWmUpTOlOFMgPCJTl+lE9SXQUviaCahiVKLQUG8Zg861hdgu9VHazFC8FG+nXdCbBZ1mODSoWgqDWtMqAcSaxMtVimvPwspRVAPeBBodKA7vnCuTca6Jt9EabOk2g98OBTuMGGEH+0jvc8wY5Ni2MhpoRXVfeJahHOmtIITLEspcSLjzoWpUKTxI0ruEINrJDKSwDUBCnJtCBQZagQ2nqO6vA8X/AEATs45zGIDgGy8I6LJ/p4ObzcLb1DCg4DwFI6G9Zi7/AIKRsvN7qfjB8wfrAO0WnDaXPB2HqRErZe0jtAld9fMUPrhiDfFnP8U6DMl6Ac2II+cUhDzkn/rB2XKbfZtVlFmZQxBBX72Ie7Q7tSPGKVPsrIxV1KsuRByMahclwpLfJRiWmfhqIMXvcEm0pgnrnTuTBk46HeORyg6Gm9O10bgzjYC+RItaAmizO4ep90/5UHiY3a6JuFyp+LLxj532m2bm2KZRu8h9xxoeR4Nyi/7G+0tJiKlqcJNQAB2NA4UUFT9+gFa66x0hNOvCzZ1EdYZse2e3pPkpNlsGR1DAjQwxIajQTFM9o8rBOlzB8QwnqpyPkyjwgpsrb+1lAE1KZeEK27sHbdku7vk0/BT6RJ2JskqQGUgnFQEnhupwjzZ6T9fcjJBxUyjLNp7cEv6WeCy1P4kYfIiNo/08Uqhr1/OPnXakzhezNNltLYz1orChwBgqEcRhAzGUdsl40Ysu0M/7NB/3H9UmxG2GtWG0Acx8xBy27NtNVXfuqpJA3kkMAeQ7xPOkP7K7Hok8OxJoRl++dI8yWlJxqjJGRW5QJsz+96f5GLBsHZu0tQy90RdtvfY+zF7TYs8RLNI31OZMs795wHw3CK57LpBFocEZ/lqPMiO+cXtoL4NZ2ZuJZYIA95i7nezMfpkOgh+1NWY54Gn+OXzBhV6X3LsNnLzGAoK+P1iFJm1lhq1xZ+edfWLquABCVMDKFOgav6QC2oupLVKmSSKBs0J1Vh7rDx9CYISJmcAbDfon4iT30dkccGUkHwNK+MO8AKp7IbAROtGPJlZUI4EFq+ojSLelJkVXZuSJd4WtR8YlzfMMG/3A+cHLyvVVq7EBV4wlpBKB7UbywNQakBB095vmojOlvJgeuvMQT2zvz+ItLEGqrkDxzqx8/kIDYukSiu/cyHmtWZIMX3ZH2fzbQqzbSzSZRzCj+a440PuKeJz5b499m+yavS1Tlqo/lKRkSNZhG8A5DxPCNEt14iWBX3nICjeSf3XwitJK2BshrdMizJgkSglepc8yzVJMR5eziNMDtLBINTBKUMRxHPh+cEbIwFeYI84z01LLBZWLJcgshdqAqp+z4En3fIa9DEOzyHnsxJOEnvNvc8juEG7+s3aSwQKlWp+FiAR509YcsdnwqFG75xzPS8tq4ARbtsMuS+mITKK0vXEK7l1NKVygBarvkWJHnUMtGYlFY4nFfdWvH98TAq974Y2xnUkYWovIKaD5esaTfl1pa7qnAqMbyu1B341GNTXwp0McsNP1JvTulyG7MUnbcTcRoAorkOHlHkQrNsZbJqiYlmnOrZhghoeYjo7lpaa6GpAGw2gy3DcDB5pga2SZraPMlnLSoIB+h8Yra6QZu37SXhGboQydRoPHTyh5Ye4xr9nffvNIIJNDChiv2CeSoJBUkAlSKEHeCDoYIyp0V6FHr/uJbTZmlk+9lU6o/wALdP1jCbdZHkzXlzBheWxVhwKmhjfpbEjI9YpXtY2YE2a1skZh1QuNxIUAkHjkKxO0mG6HvY5tXgDWWYe4zVQn4GOv4TTwOfGNRdKNHzlsfbMFpUccvLONRkbZTLPKGJe0CnDmaEDOgrQ1GUSertntZrLXes4NNw/dAr1OdPLCfGGpvdKsN+R+kA9n7Y02WZrmrTXZz4mgA5AADwibe8xjIfCaMBUdR+zDz/LYUy33ZelADuOsJ2ksdntPZiZKWYyMHUkZqR865VGhyyjPbpttplkqrCYMSKtdKmYBMB3ii4z4Rf7uSrYju+cDSm5Rtqjcnt72GklAdWcM3gpy9fWF3JZhU8xHl52nE2Hco9d/0Eddc6jCLUYOy3pkd0VjaO4Eku9ulISyqTNRAKzAKHEB98AZ8QOOs3aW+FszyS+SznEvFuUmuEnqSB5wWkze7nC4eDHzTtntrMt8ypqsse6tfU8TGr3BePa2aS4ORlr5gAH1BjMfatsz/B24hBSTOHaSwNBU99PBq+BWDfsuvkNJeQTnLbEv9ra+TV/yjLBjRpM2hjFbVf72a8LQ8vNWmviXcRiPrzjWbVb1lS3mMckUsegFY+fbRa2d2Y6sSx6k1PzhpARebP7RQlv7cKezaV2TA+9QmuIcw3pCNq9qjOl92qp8IOpJ3nwrFNsMnG6rxOfTfE3aCf3wg+EZ9T+lI55O5KH9mfNAsHLjBnZG4/4u0rLJog7zkfcGo6kkDxgJWJ9w3zPs8wmQRicYcwDqRx5iLBN4nXjKsyAtQKooqjkKAARTrPa3t9pMxjhRDRBXPM/aHrhFPxcorl4W+YQBMcvNbKp476AZBRyixbDWejvwRQPFj+kQjJ6v7fclutl7lmlBElHziArQ487CK/usdd0hhxG7rdI9R8K4vLrDUpxSnGPLVMohPAZRMJTZOyDTJ+TgKzV5ipzjUbIuFcFMguGhGoApp0iv3DK71eAi3zXQJ2h4ac4jpaai3IakQiY6Bc6+0DEFhXqPzjopuQD5deduET7ntGGaD4H84FERIskylYdq1QTfLgeXbpIYvSbLAD5VJA0amsMzpBTmK67v06RQdgL0PaFVbDNp9mx0ruDDep909Y1S67alulFkGCapwzpR1DjUEddDEITabi+hLoHJbgis50QFj+EV+kBb6tHZ1StbPaAJks/dJzy8Y924lTZNmmGWjMrKVY70B1JHClc4GbIWkW67ns7EdrZzWWT906D6QZK1aFnlYKxb7qMuerruYV4EVg3epOJhU0dFYcKjX5GIQtFRgf3kNDXX9iJ1qOJJbf3L9R8zHNr5cWKmyybIza2cD7rEfX6wZmElSORgBsnMAQLvYv8A7cH0b0gveFqEqU7nRVJ9MvWkdUJXCyq4AewIc2uZnVMFTX75YBT1oWjTL1t4sst2wlyig4V1JIHkKnXcIyHZa+Wkl2oKOAKniNKDfqYmWraaZNnhmxLUgMCa1AbllmIG+ljkVSpGloxKljqT/wAwuyzMxC2lfYA8zEOS+cdSHF+1VUa65mNS3el4aGhDswVG6AsK8qx2xW1yT5IlzGHay1GIHVlzCv40oefURE9pNt/9PCffmyh/icf/AIRl6Sp1mtiWjNQFAWuSutO94VPnSOVy/Er4A3TNB9tdzdvYZU1KYpM0Cv8ARMFD/uEuMsuWzfwkxZxemHXgQdRzi+babeSlu3CCHecy4VruVsRY8ACKeMY7eNveaAzGuZoNwijTbM028Fw2026WfK7GQSVahdqUy1CivOlekUYTKGGQc4lKMWQ8IYYMbOyAqvNbRQfTM/QQGnzyzFic2NfOLX/Argk2bGE7VgCxFadRzagisW+wtKmNLYUZWIPUGOfRe5ufv9hURzFhuGxBFM58qju8hxgfdV2GY1T7i68zwgpbrVi7o90fukbVe57F/IJPodsjFmMxvAcBFs9n9sBaeu8YD54vyiozZuCX4R7sJeTJamen2bAq53Dep8D8zDqor4EiuzZJUVG2bQvaLxl2ez0Ky69ofhp8emp0A5x5tnteLPIwS2HbTBQU+FTq3Xh+kQ/Zfd3ZyGnn3ppoDvwL+bV8hFJZRQvqUUc4E31fCS6Bm5038sokWi0hVLHQAnLXwG8xSZU+ZNbtpyCXMGLDiZcNCTgxKM6qDTnSJa0mo4Zmy/7MXisxWK8QDBTaK8jJsc6aFxGWhYLXWn03+EUW7b5WzmYVOLtGxUocstBTWH7btVNmo0soSjqVYBKVUihFSTEtL6iKjUsv4F3GPWy1tMmM7mrMSSeZzMdGgf6RZ/8A4kdB/wDTH2Y2/wCDLysOSjQGEBKw9IWtBHWMO2K2NLmKy7jG0bJTZVoYWmW5lz2AD51R6CneXjzEU7ZG95NnlGVaJEtkmEMs2mJl3UYDPDrFynXrZZcsP2IdToZbKJY/Ahy8Y5dXncuhGXW0S1cZlQ1M8xQ8jGTbVbLixzDaLM2AH+ZKrz1XlXOkHhtIhSsuUqhqgZ7/AJxHlTpbphmSg3EnX9PCOf13HNC5KLeNqxzVmbzTFTeeMTrrnl5Dj7jV9afWJd77Pr70gn/6zr+E7+kV+7rc0p5iaYsjXrFJNasLiAstgthlBXAr2c0ZcQ6lSPGkJ2r2nMw9kFKSgFZiT3m3gcgI8stpwypw3lVI/wAgD6ExXtqZ5+z4FaHwP6wulJ3tMvYanXoTQjIDQbhBazvUDpFZsgxACLJYhUgRaaSQJI3O6bUJ1iRxvXPrv9axDlDOA3s+vL7CbKPwnEOjajz+cGrMwqScgM68I6NKe6NlllFV9o1rxPIlA+4C56t3V8aBv8oyy/tppk04cRwr3R0iw33tOLTPnTV91SQp5KKL6AecUCe1c4nHym37CpW7OL1iW1gbsixIAXOh1Ndwjy7rDXNvAR16WzEcI0X1MUvOBr6E3TKltMwzKgMCAQdG3HpE2wWMy52BxmhryPAwExRYbDOM2XT/AKijI8RwgTWASwN3heJaaHHwkU8DB/bW7u0eVaEFe2RcVPvU18vlFXlWNmrQGg1MWJ7YzyUlqTSXx1P7zhFUVSA3XB1os7SZCUQhWqA24neesDrMKtyEIt941UJXf6mHbHJIWm8wkY7VbJjr2Vp7YFyG88B+cFJkpJKYFyAFT+Z5wmz2pV+zTUe8f3vMC7+tmFMI95/kI5W5as0uv9k3OAJeFsMxy27QDlGuWO3rIs8lFFTgUAak5DQecZ/cF1qgE6aMTH+Wh0/vb6RLvTacyiQnemNq5+Q5cso6ZTk3t0ynwi12u0sc50zAPuDNvTSBU3aSyy9BiP8AUanyFTFDn3hMm1xsTy0HlC7uu5prcFGp+g4mF9FJXNmqjT9mdo0nsxVFomGoNQTWunlvg9tLe6y5LTUqZQFchQqagUYcakZ6GsUK6Lekg9muQOfPmTB62y1ttlny5UzARLDBWzMxpZLEZaVA15CIX5JcIKaKRaNr5zMSKAE5CgPqdY8ivVjo7fR0/YbAiW3rHssjFCAI8rQ1ixgrd7thz03fvhEhra6mqNQ7+B6jfDVqtCtK7ra/DvHGsQ5NoNKHwMTq8iUW3ZeloY4xXBmUByY/COlYlWHaNe0YTwyAnVfg5FTqI7YWZIlMHmgsG1G4gaD6wnbmzSu3EyTkk0YgOBBoR10844t0fV2UB/AWtloVCKTBMQgEOooRXiKmh5iKhtAS0wPvpQkfFTeeekQ5doaWajThBa0KCKsKrlXjQjI1iuxQlaBYQumbVgdcSZDicjTzEDtqbrmdmGKEAMeByOmnhHth3AbiQOh0+cBplreh7xqDQwsI1K/YCGrM2AAbyRFnsKUoN516bhFYss8zHFc8Ji2WGUagnLrD610CYfum8v4cBz7pYhv7cP0JB8I7bvavBZWlSW705SCQdJe/Piwy6V5RXdq5E42ZTLFZaE9qwIyLEBRxoYrNltFZeE/D8oP0ya08jrCE2Z6WZv6jT1iHKTQan5RMmTR2RQCh1B+kRrMQorvMVj2MiZNm0GAHvHfwga8tQKE1blpHkydnWue+J123Y1rmqkoDGdRUDIZk5w1UZYBlImyrQVpTIw5ed1PIejqQM6Hcac4hY8xB5DyETMJ7wPXrB7Yyar2js2+JTh/uGYgFIID4To49YYu21tJtKNvRx84FCUFb5uzBbX+7ky9Gzp4Go8ITarZhFF95tIObWTVacMJFQCD0rVfnAi6rlaZNJLy1OdMTUApzIiU3fIvJIsIEtaHXVjEWyWXt5jT3H2amij7xGg6f8RKs9hMw4CaD42HDgOZiVbpygBFFFUUA3ZRGKy32wrGSPbrZhBZtflwEVafOxEsdTEq87cXag0HrBS5bgGUycP7UO/m3LlvjobjpRyMsK2QLquZpgxuMKerdOXOCNtvJZQwIBUbhoOsTJ1om2iaJFmQzJh4UooG+uigcTkItty+yeTKXHa3M6ZrgUkSwebe8/wDt8YnFS1PKX9G5yzO7AxozmtWOp3gcOVflBe6rwMvG1chLf1Uj5kRZ9oLlScQF7mAYVAAwgDQUGg6Q1ZfZk9okTVSZ9phqopkxUg4Cd2LQHjSFlHdKhqMtIj2FspBIORGRB1BG6OjssI3KoBDJNYdaVSEHXIRjC5czCawufaS24Aa5cYbMHdkLh/jLQENRLQYnO/CDkOpOXnwjVZhd12giWh/epgjeQmTLPiVSyymqzD4QwpU8qgZxcbTs7KdqYAAvdGHIADQQb2ZsqyTgVQBv59eMcj0vOxdpjMuaDlvixNNQ2ZiKVCS+oIdQfQmLztf7LZNoBm2QCTOGeEZSn5U+A8xlxG+MwlK69pKdSjrVXU6g608xD6kHgV4JdzzaOD0PkYGbQScFrnoNC5I/F3h849u600akeXq32uPUkD8vpCpVqfwBBC5bJLkLVyMZ15coJyrxUmiCvOKxKl1NTB24FGIxtaTjFtcisEbXXg4nGUGOEBaiuWKlTl4wDs04qTzg5tVczownMyMJ5dgFNStDSjCmWREV06xbT/Kiy4Dd4XLMlpLmVV5cwVDIdDvDDVTCrDs485gBv0A1g1sBeEntBZ7UaypmS10xHceRghttsHNsVZ9lZmka90nFLrxO9ee7fGunQpDl+zNy2HvY9aChoOJh1vZ5Ms7h0mOpU1qZZHqpirWTau1yiTLnzFJ1z184mvt7bpgwvaZhU7svoIZpmplvM9J0lpc8DEMq/A5puO54zm3WIy3purkeX5w7arxcEd4nfmTBB3E+V/UP3WFitoMocuS61tLgdoFbcDqenGJN/wCx06QxmFagZnKjDmRw5xWKFWGoIOv5GLQm3lp7MSphE1dBjFWpwxa06wWn0Fp9Au1ziSCTUnWH7GmM51oIK2a0WZwRMktoaFSBRt3rEQ4UWp8t5/IROWcCDiz8J1KppWmvTiYiX5OXGJcmZ2uIDNVIzPw0O+I9oedOIQAhdR90V1PoInWazpZkL1qd7ddwhLUOMsPB133WskY5lC+tNy/mYSJ821zlkSNXNK/Mk7lAqT0gPbb3M08F/esal7L9lzLk9uw+0nDu/wBMvd4tr0pDR07e6fP2Grtlk2buGVYpIlyhVj7707ztxPLgN3nEq12igJMSrVSUlT7x9Ip94305tCyUWtaFjnlXf0Azi05qCCE7DYMRxHSLns1IADAZEj/j6RXrOKLloIM3POoesMohswD2h2MS7ztSoRhMwtTh2gDkeBYiOiJfVp7e0TZrkYndieVTp0GnhHQ2+IwJEw9QPSGWFTD02dwoBwENM9dYUAoH/mNM9mMkCzu41d6eCgfUmM0AyoDSNF9mFpJWanwoQQebDT/bWGjyB8GgyZQj23S8BDDf8xCZcyPL6lGZZnCmjUyPQ5+lYOoqjgRMLWK3BlBiqe0HZoTB/FSx9ogHaU+JBoeq5+HSKtdu0y2O1SwZ3aSpwKv3sQUhu49K93WhHImNMW0BhQ5gjMcQYRecMhZ88WhsEwj7rem70idbSGVTEnbS7JdnnuDUnEVA4ge6f8SsCZFoxSyOERrhgJtnUkUGpgxZ5YRKV5k/vdEK65dFqdTEi04H+zM5JROpbFkPAROXk6JPLorN63kZrkj3RkOkQQI1u5fZnYJsruzxOemZWYB/tis7X7ArZlaZJZmVKYw1MgSBUMNcyIumlgumuCmGZpGq+z72kggWa1GoOSsd44GMqIhciUWZQvvEgDqTl6wZRTC1ZovtF9nQlA2qyCso5ug+H+pf6eW6M4RsxGyXJeNtsMgpbpJwEUViVYZ8aE5RQtpdjZsphNloWlTCSAoJw76UGg4QsZdMVS6ALWdnYYRWHf4OdJHaFGCVpiocPSsS5Wy9reQbSkp+yU0LDWo1y1iPab8tLyzIeY5Soqh4jTnDchPbTSYAyw9d11FiGfLgPzh+67t7Nccw05cPzMSGtBmGi91Bqd5hZSoRvpDrOFHdzPHd4cYhvJLnMw684Lr4RJSyFwMDA1G7dE02xeBsTAgpWg4CPLPb6N7iup1VhUHrC7RdLS0ExgWHLMjqNYYl2hj7iU5tl6aw21VkyFWe60abUoqKzgkDQAnMAHcBGwWW/ZaLQTZSLxLqKAaDMxkjS5h1mAf2r9TEO+bEqy1YTmaYTQyyNBT3qjnuh4yQ8XZftsdt5EtSsqcs6Y2+XUherEAV6VgXsJfDz2fEq0lqoDU75qTRS28ChjO2kUpU6+caR7NJK9jMI/8AcofBRT5mGasdmgyv5fjCJ95CTKmTCckRm8lJHrD6S/sooXtLv7spAkKe9ONTyRTX1YAeBh0YzF5ornrHQjFHQlGI6jOHiRDTA6xJsdgmzT3EY86ZeekEIiXLzjR/Zj/JnH/uD0UfnFWsmyEw5uwXpmfyi77IXaLOroCTiIbOmoy08oaLyI5J4LQkyJIm1RhxB+UDS8KnWsIjOxyVST4CsUYKMaNwOfeIHrGqbIXmTZ0VzVpYpXio90+WXhGe3ptS01iyywK8gB5CBc6/Z5QpWi1rkM+leEQi2jK2HtuJ62mfMKnIFcJ44VCn98orFhkEPQ6Q3ZbYwbvE0OUOyHwsa7tOkL7jBudbxKUGlabuP6RMm7QWWeO/LEskZ5ZV4ikVO1TSczviOIyggKA7MbC5wE0BNDoabokzr9tDSzKadMMv7pYkZaQPLGPccOOKUw4iGEJLh6MYNSNrLQFVZjmaiigVzWg4V1i87J7doJUxHyKLWWGNfw13ivpGUkwuzWkowYbiMoRxTFcbLhbtq5sya5E5pZbVFNF6YdDEObMqe1m0ZgAAQACadPnEC8Z8udOExVC1FWXcKaU4RBmXizv/AE6UgJCUTJtrMw1OQ3CJcyeJaU3/ADMQbLL3nduhJVnapyG4QkludBoiPPLMeMTLveYjVBpyh2XZQOUKecq7wIf9jNlqu++legmd1tzD6wStWzFVxspAP/UQVX8S7ozq0XgQO75wT2f2qtUj+VPwrvVjVf8AE/SNWAbD2/zNkGgUFTpMGanpwPI5xXnmk5kkmLq22cp6ifKlsG94JUBh/acq+UVVUUzGoKIScNTmBU0qeNKQUx4qiFJIJNeGXWNA9lNrBnPZiQDMoUqaVZdVz3laGn9JigmzENSHpbYgSPeEMMfR+1Frl2Kz1mGgA8SeAG8mPnq97xe1T3mvvOQ3Ko0A5AR5ar0mzQO0dnwigxszUHLETSIrWlqEZUg3gxJFil/ejogqSd0eRjFl2UsqOZmJFalKVANOldItCKOEdHQqOfU5H6ZRCuqe38WoxGlGyqae6d0dHQ65BEtJgVtU3/8AJM6r/wDoR0dFJcFejPMI4Q1NWOjo5xSBaRCPyjyOglOhp9PGG1jo6GGPRCY6OjGHZWsOGOjoBhdmWrqDpX6xvVnuiQtnQrJlA0GiKN3IR0dEtXoSRne10hRPmUUDM7hFKsg+0PjHR0PHgECdL0MSJOkdHQiMxM85GAVpbvR0dDoaI/JMLYR0dDDDMyFSzHR0ZAQ8u7rEaUe95x0dG6CO7obmHNo9joJhgGOjo6MY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06" name="AutoShape 10" descr="data:image/jpeg;base64,/9j/4AAQSkZJRgABAQAAAQABAAD/2wCEAAkGBhQSERUUExQWFRUVFxgaGRgYGBccFhoYGBgXHBcYGxcYHCYfGBkjGhcUHy8gIycpLCwsFx4xNTAqNSYsLCkBCQoKDgwOGg8PGiwkHyQsKSwsLCwsLCkpKSwpKSwpLCwsKSwsLCwsLCwsLCwsKSwsLCwsLCwsLCwsKSwsLCwpKf/AABEIAMIBAwMBIgACEQEDEQH/xAAcAAABBQEBAQAAAAAAAAAAAAAFAgMEBgcAAQj/xABDEAACAAMFBQUFBgUDAwUBAAABAgADEQQFEiExBkFRYXETIoGRoQcyQrHBI1KC0eHwFDNicpIVovFDY8IlU1RzsiT/xAAZAQADAQEBAAAAAAAAAAAAAAABAgMABAX/xAArEQACAgEEAQMCBwEBAAAAAAAAAQIRIQMSMUEiE1FhBLEjMkJxgZHwwRT/2gAMAwEAAhEDEQA/AM7s6FciuKuRglLs4wqclZARhGtDE2z3Y5Qhlz1zyibdOzAdzXTViOHDxjl/MWccHtzfa2W0yDmGTEBzQhh8oL7IW53k9i3vyf5ROpT7h4006GDew2xsrtGxMzAqRTTIihzHKKva7gnWS1GpZWltUE6Mtcj/AGkfWOeGl4yUuGSUcUEbNccpbelsw1FCxQjLGoz8da8SCd8FZV5i0NjRRLf3lUaZ6j5qYg2i+0lz5ZIqjUcjnmCPz6QVvq7pSpKtdmFEBGNOGLKo5VypHHNScds+vsL1QG2pugT0E1a4lADcSm6vNTVTyAiRddRLlNXMgIf70P2Z8aU/EYITCAa/CwxcqGgceIwt4GAptIlCbKINAQU5ndn0pBhP1NNwlygfpoiWy5JUuerLhcMAyrvUk+6w0y9RSsRdp9oWtJUMBgl1CEDvGtKknUg0rSDNmuObOkTZiglyMqCppUdoR+GsBVsKkUrmOWcdeg5NbpMrDOWAzaFBph1iRNsgK1A/SCDXetK5ZZGsMmQtMiKHnHRZWhEi7kIqWz3iHrVdlVAFKa84clooAzA+sOYxuJPKmUG2DAMW7VoMUvzh9bDLFQEURLnLNNMhh5nOPZFiZ60QEjUn3QBvP5QHKuRZSSBFkuY4yTRRXU6eHGDVq2fs6ycYtFZlR9nhIBHEGvzhEyz94d6vE7/AfCInC7pdASK+sHc3lixUuyuf6fJ1rny1hNmutQ1e+c9DWLDOsq6LTkSNIXJsxVMyG574NlKBH8GSSVUgDjA213JNc0ZVruP6xa50olclYnlTSGK4KVDdKRk6BRTrRdJFQxp45GB4u9cQUio/e+NAnuraoKcxBG8LrsrBJktAtRRk+ENQGq8AanKDvXYGjOS4QFQGC10JqKxMW0T5gFCVbdhLAGm6lYsky7ZKjSor7gz9d0OTZmDJJaoPUdDGbQaA0q4502WxdQpUb8qwDl2fDm66nKLBeMx88Dlm4V0gFbL5ZcIbM7y1K+kMmwNC5M3FUBTkDqcoblqhriU1G4RKaejUZRl8VMqmH1vGWRhCk05iA3RqBSzkSpWVlXPPPyhs2qXWqijcIenWWXMJwK6/KvSIpuagGJ8zp+vCGpCkKbb2qe9HQQOzh+8I6DgGS2Tw2MYSznIUGmeQqd+cXyx2ISpWHKtKseJin7JGa84Y0whQWrxOgr4mvhFvvCfhlseAMDSjtg5M2pLNE/ZObhYngPrB/azZ4W2z9w4Zq5y2571PI/Ohih7J39in4SpUOGwnjhjR7sttO6dDC6UlONoWzCNoZbphDkFlqMt2mR8QYuGwtvE2S0l81dSPMfswr2qbL4ZjT092aKkbhMXX/Jc+oMVXYlZvbKFVtRnTKOH6mBms2XmTZfsaNrKYq3TRvSvlFftEtp09Zf3e6fw+8fPKNCtNyMhc+8sxRWg0amfgcs4r91XfS0THI1w06FQW9SY5Y6MlqKLEayLsVuWS7E1Cy1YZa1whgRzqDBq7Z1ltyjtJaGYRmwGFid/eFDAdbt7SfNlffUeoYfURXrotLSpgGhVs+oNCIeOrPRbfVsKYb2j9lTnvWaaaVrgalfBtD0MVUXJ2ZIYVI96ooa9I2K673WYCAwOE0biDSufgYibU7Oi0SyUIWb8Lbm/pPHruj1qUlaKqRlD2YHIgHhHqTFQYaCsKvETLMxWctGFMt44HnEVLwV8gBU8R3ojZQnSbL2rYQCoGZPKPZu0Kym7OztTAcyNSRrnCLytxkWei++/vHgPzpFYu+xs1aZ8OMSS3JyZNK8lmvl+1QT0YFmajgLhIamTcM6ecCP8AVitBiGIZEaQQu2yu8mYoBHuGumeIcd8O3ndlhlygr4mtBpVi2nPDSlDp4DxGhLcqZoTwMS7bUVZgSOGkNf6pLFQSVPpDJtKKQmMZekD7cvakHMgaUGnjFkipY5V4ECm7j+UeSrep3k9YESrU7LhoDTcTQ/8AMeurGmQBHHdAyEP/AMbKphmDPlrEczQcYBoKgr5AfWIMjZp3YPNmCWuVCQ2+tNNBkdeEKvKwvKLysQLJgGJcwdDUHflEdSauNPslJ5X7i59mmUqCo8foYjz5+VG1OpJyMNT27oLDEN+tYQZ6A1AIAp72vlHQqKkCfKQgAVB5fUwxabmk0xE1YiLOZgcgUQ5V50gVfljNAVWg300h4sVog3VcRYGhIHziYNnkRgTXFDNy2SdU0bu03nKJtqtc1RoD6wHdmSB8662LZEjPw8YG2ywAE4611FM/OJzW20EsVlsAd4Q0rEi7b1Jl4Z0ok5gmlPUwcoXBXP8AXWXuhQQMo6C7XdIJ/lv5x0Na9haZc9jrOw7RmNScI16k/SJW1FtKIqr7zk08BXOINz21ZMliMqsoA61+gMRNtL4QzFxEjCldchiplToBG3+O1c0CvMTdF80moZihAjYhQ0wnPFStag1NRGn2e0hlDKaggEEbwdIxOWGmFSoDgk5DUV3xdNldoTLHYzqACuBtwz0PKFi9rGccYLnfZE6zGWxOTI69VbToRUeMQtnbIKrurCzMxEdREuxLhOWlYtsTJ2WyQSq0Oo9RDCWeTOGNQK5gkZMCNQRxB4xIkTMac6QHnAymxrka98biePj+9YVqmjCBcrpaxN1TBSo1BB3j6xXrbswsy0zXDEAtWgG+gJ9c4u933sk2oVgWXJhXMHnHT7tBbEuR3jcf1iEvp4TX82ZUDEuCWxSZKYypqqFLDMOBudfi65HnEba2bMRJQBocRNRxA3ecFZq4HB+FvTiIF35OEzANcLMp4g0B+VD0Ihp4g4mKztbYy8qTaGNWP2bc6VKnr7w8oqRlqTVaV05ipjSLy2bNrsgVXwujVXPusaDI8NdYz17CUZ1KlXWoIOoIU/UiI6mID340C72tQckBgeXSLjsfsiqyjPZe8VJUHcNxpxMVy4NljMtMtGowJqTy3xo9+3msjBLAyZqZfdUZ+sWSUYhljCIb2XG6oPhplxdvyB9YHbcbCyZlZko/aoB2iDOtB7w4NTMjhBaTMYYcP81zUf07yx6QZve0y7JYySCa5cy7fET4EnyiWm8ORNPNmOybEAc1Wo30h8S6HTyiXbjLTCyt3HBIGhDVzXnTKkN2JQ7hBUuwqAFzjJ7lg6VTVkc2YE1IPLdSFmfRTlmN8W2xbHAZzn/An1Y/SEXnccuYMCjCBw151rrB1YS2k5TxSKnYbdMMuYoYgOV81NQev5xItCksxrn3RXLcq1idfGzTWXsSqllfKp+/XOvDKlOhiLb8kB++zHoCxA9E9Y45abjsXzYlVSIvYZGpBB3Uyhs2ZKUaleWseTpZCNir0G/xiNZlGZwZ0BFTWsdqZcjTLGQ+JGFKUzh+TNdWVZhABahc1NAeQ1h232UsoFRLFajPfDJtdHwYgdBmNTB3AaokXtYWskzJ0mymzVl+TDc1M6Zw125OaPQ7wRUdeMSNorPSSBvxD0rX6QJsbKTr3uAgJ3G2TjK1kMyZ7DusSwpxoOVBvj2zKDUzzVK+6KVNNxJ39PSELKCJ2k00UCgX4m4AA6CKleN+z3atAoHugaAcP1hY3LjgG6+C22namz4j2dmGHKlWYHTPIMd9Y6KjKsAYBjUk5nM/lHRfehtsgpdFvNoKZBQWAoNOZivW+29rPmO595jluoMgPAAQf2OlgdmTuxmI1muOxzHaS0ycs81KuFQyQ2uFh71P6h5RCE1GUm/9RFcgm7bUkthUsQDWgNM4KJfqE1YFs6ihpSIG0mx8+xMonAYXFUdDiRuNG4jgaQGWOlbZK0OpM23Ya9FnIStQEalCa0yB+sXIJ3FPGsZl7JbRUTl4FT5gj/xjVrCuKSRvUxRYFZJum2UyhW0ksmWXQ0qCrcQGBCt+F8PgTwgVLcq3SDlntAZSDmCMxyOsCcdyoxRdnqybQqAn3CzHeSeMX6wXkGijWq1BLVMQpWYpOBq0LVFQp3UNRQ7oNWeYVNDrHHoTSuPyYs14yC0tsPvUJXhUaRQJd447QtQVZ0OJdwaXMw+YDU8oudlvGlAdIzG9bUw2gMvGSgQlFyouNEdgKaio15cofWjflZi37Ozy0+YcRpLGFeBc5knyAhzbG61n2ZrRKHfVDWmpUe9XmoB9Rwiove72eSrJrNmTQ3+LkEcCCvrBLYTa13JlPmv7r1rHJHWjGK3LD5/4ZMTsHa1M5iDiKpUcq5Qu+7wVp6pUGhWuWfeMULZPayXZrbMZgVlOXXiUBYldNaaRHs18GfeJYe6zkjp8PpSOua/DdDN9mtXMmJnm8ThXouvr8oZ9olorY0H/AHP/AAaHdlb2lTZMySMplnmUYcQ4qG+Y/DEq9LOJhVSKilafKCofhbV2IjLrNY+3lpLIJJeikcY0TZ/Z9bLLoO8595zr0HKCN2WBZQFVGE6UFM9K9Yr/ALTtojZZCy5NcU7FWZwApVQdzGvkIbS0/TjkbqgobyRsQUg4WK13Yh7wHGladYcssoChO+KNsaZc5ZZRnLSyMddASGJAzzqaRfJmRpDQcpN7kAf2oI/gnY/CAR/cCKeeY8Yze8Sn8pjTCqildaCp9axbNsr4VbPLlVzLYm/tTP5xk1otzzpxmLXCeJ08Nwjm1U56mOgx5Di2iXkKjTjDs1pJzV1U8RxG6AyWOW1AZmHOu7Lx4Q1edjULWW1eZpWh4EawyT7LWw6LbLp36ZjKtM4hzsCur55AU+hj24kDALUuoyNaHwA5xEvOcWmUpTOlOFMgPCJTl+lE9SXQUviaCahiVKLQUG8Zg861hdgu9VHazFC8FG+nXdCbBZ1mODSoWgqDWtMqAcSaxMtVimvPwspRVAPeBBodKA7vnCuTca6Jt9EabOk2g98OBTuMGGEH+0jvc8wY5Ni2MhpoRXVfeJahHOmtIITLEspcSLjzoWpUKTxI0ruEINrJDKSwDUBCnJtCBQZagQ2nqO6vA8X/AEATs45zGIDgGy8I6LJ/p4ObzcLb1DCg4DwFI6G9Zi7/AIKRsvN7qfjB8wfrAO0WnDaXPB2HqRErZe0jtAld9fMUPrhiDfFnP8U6DMl6Ac2II+cUhDzkn/rB2XKbfZtVlFmZQxBBX72Ie7Q7tSPGKVPsrIxV1KsuRByMahclwpLfJRiWmfhqIMXvcEm0pgnrnTuTBk46HeORyg6Gm9O10bgzjYC+RItaAmizO4ep90/5UHiY3a6JuFyp+LLxj532m2bm2KZRu8h9xxoeR4Nyi/7G+0tJiKlqcJNQAB2NA4UUFT9+gFa66x0hNOvCzZ1EdYZse2e3pPkpNlsGR1DAjQwxIajQTFM9o8rBOlzB8QwnqpyPkyjwgpsrb+1lAE1KZeEK27sHbdku7vk0/BT6RJ2JskqQGUgnFQEnhupwjzZ6T9fcjJBxUyjLNp7cEv6WeCy1P4kYfIiNo/08Uqhr1/OPnXakzhezNNltLYz1orChwBgqEcRhAzGUdsl40Ysu0M/7NB/3H9UmxG2GtWG0Acx8xBy27NtNVXfuqpJA3kkMAeQ7xPOkP7K7Hok8OxJoRl++dI8yWlJxqjJGRW5QJsz+96f5GLBsHZu0tQy90RdtvfY+zF7TYs8RLNI31OZMs795wHw3CK57LpBFocEZ/lqPMiO+cXtoL4NZ2ZuJZYIA95i7nezMfpkOgh+1NWY54Gn+OXzBhV6X3LsNnLzGAoK+P1iFJm1lhq1xZ+edfWLquABCVMDKFOgav6QC2oupLVKmSSKBs0J1Vh7rDx9CYISJmcAbDfon4iT30dkccGUkHwNK+MO8AKp7IbAROtGPJlZUI4EFq+ojSLelJkVXZuSJd4WtR8YlzfMMG/3A+cHLyvVVq7EBV4wlpBKB7UbywNQakBB095vmojOlvJgeuvMQT2zvz+ItLEGqrkDxzqx8/kIDYukSiu/cyHmtWZIMX3ZH2fzbQqzbSzSZRzCj+a440PuKeJz5b499m+yavS1Tlqo/lKRkSNZhG8A5DxPCNEt14iWBX3nICjeSf3XwitJK2BshrdMizJgkSglepc8yzVJMR5eziNMDtLBINTBKUMRxHPh+cEbIwFeYI84z01LLBZWLJcgshdqAqp+z4En3fIa9DEOzyHnsxJOEnvNvc8juEG7+s3aSwQKlWp+FiAR509YcsdnwqFG75xzPS8tq4ARbtsMuS+mITKK0vXEK7l1NKVygBarvkWJHnUMtGYlFY4nFfdWvH98TAq974Y2xnUkYWovIKaD5esaTfl1pa7qnAqMbyu1B341GNTXwp0McsNP1JvTulyG7MUnbcTcRoAorkOHlHkQrNsZbJqiYlmnOrZhghoeYjo7lpaa6GpAGw2gy3DcDB5pga2SZraPMlnLSoIB+h8Yra6QZu37SXhGboQydRoPHTyh5Ye4xr9nffvNIIJNDChiv2CeSoJBUkAlSKEHeCDoYIyp0V6FHr/uJbTZmlk+9lU6o/wALdP1jCbdZHkzXlzBheWxVhwKmhjfpbEjI9YpXtY2YE2a1skZh1QuNxIUAkHjkKxO0mG6HvY5tXgDWWYe4zVQn4GOv4TTwOfGNRdKNHzlsfbMFpUccvLONRkbZTLPKGJe0CnDmaEDOgrQ1GUSertntZrLXes4NNw/dAr1OdPLCfGGpvdKsN+R+kA9n7Y02WZrmrTXZz4mgA5AADwibe8xjIfCaMBUdR+zDz/LYUy33ZelADuOsJ2ksdntPZiZKWYyMHUkZqR865VGhyyjPbpttplkqrCYMSKtdKmYBMB3ii4z4Rf7uSrYju+cDSm5Rtqjcnt72GklAdWcM3gpy9fWF3JZhU8xHl52nE2Hco9d/0Eddc6jCLUYOy3pkd0VjaO4Eku9ulISyqTNRAKzAKHEB98AZ8QOOs3aW+FszyS+SznEvFuUmuEnqSB5wWkze7nC4eDHzTtntrMt8ypqsse6tfU8TGr3BePa2aS4ORlr5gAH1BjMfatsz/B24hBSTOHaSwNBU99PBq+BWDfsuvkNJeQTnLbEv9ra+TV/yjLBjRpM2hjFbVf72a8LQ8vNWmviXcRiPrzjWbVb1lS3mMckUsegFY+fbRa2d2Y6sSx6k1PzhpARebP7RQlv7cKezaV2TA+9QmuIcw3pCNq9qjOl92qp8IOpJ3nwrFNsMnG6rxOfTfE3aCf3wg+EZ9T+lI55O5KH9mfNAsHLjBnZG4/4u0rLJog7zkfcGo6kkDxgJWJ9w3zPs8wmQRicYcwDqRx5iLBN4nXjKsyAtQKooqjkKAARTrPa3t9pMxjhRDRBXPM/aHrhFPxcorl4W+YQBMcvNbKp476AZBRyixbDWejvwRQPFj+kQjJ6v7fclutl7lmlBElHziArQ487CK/usdd0hhxG7rdI9R8K4vLrDUpxSnGPLVMohPAZRMJTZOyDTJ+TgKzV5ipzjUbIuFcFMguGhGoApp0iv3DK71eAi3zXQJ2h4ac4jpaai3IakQiY6Bc6+0DEFhXqPzjopuQD5deduET7ntGGaD4H84FERIskylYdq1QTfLgeXbpIYvSbLAD5VJA0amsMzpBTmK67v06RQdgL0PaFVbDNp9mx0ruDDep909Y1S67alulFkGCapwzpR1DjUEddDEITabi+hLoHJbgis50QFj+EV+kBb6tHZ1StbPaAJks/dJzy8Y924lTZNmmGWjMrKVY70B1JHClc4GbIWkW67ns7EdrZzWWT906D6QZK1aFnlYKxb7qMuerruYV4EVg3epOJhU0dFYcKjX5GIQtFRgf3kNDXX9iJ1qOJJbf3L9R8zHNr5cWKmyybIza2cD7rEfX6wZmElSORgBsnMAQLvYv8A7cH0b0gveFqEqU7nRVJ9MvWkdUJXCyq4AewIc2uZnVMFTX75YBT1oWjTL1t4sst2wlyig4V1JIHkKnXcIyHZa+Wkl2oKOAKniNKDfqYmWraaZNnhmxLUgMCa1AbllmIG+ljkVSpGloxKljqT/wAwuyzMxC2lfYA8zEOS+cdSHF+1VUa65mNS3el4aGhDswVG6AsK8qx2xW1yT5IlzGHay1GIHVlzCv40oefURE9pNt/9PCffmyh/icf/AIRl6Sp1mtiWjNQFAWuSutO94VPnSOVy/Er4A3TNB9tdzdvYZU1KYpM0Cv8ARMFD/uEuMsuWzfwkxZxemHXgQdRzi+babeSlu3CCHecy4VruVsRY8ACKeMY7eNveaAzGuZoNwijTbM028Fw2026WfK7GQSVahdqUy1CivOlekUYTKGGQc4lKMWQ8IYYMbOyAqvNbRQfTM/QQGnzyzFic2NfOLX/Argk2bGE7VgCxFadRzagisW+wtKmNLYUZWIPUGOfRe5ufv9hURzFhuGxBFM58qju8hxgfdV2GY1T7i68zwgpbrVi7o90fukbVe57F/IJPodsjFmMxvAcBFs9n9sBaeu8YD54vyiozZuCX4R7sJeTJamen2bAq53Dep8D8zDqor4EiuzZJUVG2bQvaLxl2ez0Ky69ofhp8emp0A5x5tnteLPIwS2HbTBQU+FTq3Xh+kQ/Zfd3ZyGnn3ppoDvwL+bV8hFJZRQvqUUc4E31fCS6Bm5038sokWi0hVLHQAnLXwG8xSZU+ZNbtpyCXMGLDiZcNCTgxKM6qDTnSJa0mo4Zmy/7MXisxWK8QDBTaK8jJsc6aFxGWhYLXWn03+EUW7b5WzmYVOLtGxUocstBTWH7btVNmo0soSjqVYBKVUihFSTEtL6iKjUsv4F3GPWy1tMmM7mrMSSeZzMdGgf6RZ/8A4kdB/wDTH2Y2/wCDLysOSjQGEBKw9IWtBHWMO2K2NLmKy7jG0bJTZVoYWmW5lz2AD51R6CneXjzEU7ZG95NnlGVaJEtkmEMs2mJl3UYDPDrFynXrZZcsP2IdToZbKJY/Ahy8Y5dXncuhGXW0S1cZlQ1M8xQ8jGTbVbLixzDaLM2AH+ZKrz1XlXOkHhtIhSsuUqhqgZ7/AJxHlTpbphmSg3EnX9PCOf13HNC5KLeNqxzVmbzTFTeeMTrrnl5Dj7jV9afWJd77Pr70gn/6zr+E7+kV+7rc0p5iaYsjXrFJNasLiAstgthlBXAr2c0ZcQ6lSPGkJ2r2nMw9kFKSgFZiT3m3gcgI8stpwypw3lVI/wAgD6ExXtqZ5+z4FaHwP6wulJ3tMvYanXoTQjIDQbhBazvUDpFZsgxACLJYhUgRaaSQJI3O6bUJ1iRxvXPrv9axDlDOA3s+vL7CbKPwnEOjajz+cGrMwqScgM68I6NKe6NlllFV9o1rxPIlA+4C56t3V8aBv8oyy/tppk04cRwr3R0iw33tOLTPnTV91SQp5KKL6AecUCe1c4nHym37CpW7OL1iW1gbsixIAXOh1Ndwjy7rDXNvAR16WzEcI0X1MUvOBr6E3TKltMwzKgMCAQdG3HpE2wWMy52BxmhryPAwExRYbDOM2XT/AKijI8RwgTWASwN3heJaaHHwkU8DB/bW7u0eVaEFe2RcVPvU18vlFXlWNmrQGg1MWJ7YzyUlqTSXx1P7zhFUVSA3XB1os7SZCUQhWqA24neesDrMKtyEIt941UJXf6mHbHJIWm8wkY7VbJjr2Vp7YFyG88B+cFJkpJKYFyAFT+Z5wmz2pV+zTUe8f3vMC7+tmFMI95/kI5W5as0uv9k3OAJeFsMxy27QDlGuWO3rIs8lFFTgUAak5DQecZ/cF1qgE6aMTH+Wh0/vb6RLvTacyiQnemNq5+Q5cso6ZTk3t0ynwi12u0sc50zAPuDNvTSBU3aSyy9BiP8AUanyFTFDn3hMm1xsTy0HlC7uu5prcFGp+g4mF9FJXNmqjT9mdo0nsxVFomGoNQTWunlvg9tLe6y5LTUqZQFchQqagUYcakZ6GsUK6Lekg9muQOfPmTB62y1ttlny5UzARLDBWzMxpZLEZaVA15CIX5JcIKaKRaNr5zMSKAE5CgPqdY8ivVjo7fR0/YbAiW3rHssjFCAI8rQ1ixgrd7thz03fvhEhra6mqNQ7+B6jfDVqtCtK7ra/DvHGsQ5NoNKHwMTq8iUW3ZeloY4xXBmUByY/COlYlWHaNe0YTwyAnVfg5FTqI7YWZIlMHmgsG1G4gaD6wnbmzSu3EyTkk0YgOBBoR10844t0fV2UB/AWtloVCKTBMQgEOooRXiKmh5iKhtAS0wPvpQkfFTeeekQ5doaWajThBa0KCKsKrlXjQjI1iuxQlaBYQumbVgdcSZDicjTzEDtqbrmdmGKEAMeByOmnhHth3AbiQOh0+cBplreh7xqDQwsI1K/YCGrM2AAbyRFnsKUoN516bhFYss8zHFc8Ji2WGUagnLrD610CYfum8v4cBz7pYhv7cP0JB8I7bvavBZWlSW705SCQdJe/Piwy6V5RXdq5E42ZTLFZaE9qwIyLEBRxoYrNltFZeE/D8oP0ya08jrCE2Z6WZv6jT1iHKTQan5RMmTR2RQCh1B+kRrMQorvMVj2MiZNm0GAHvHfwga8tQKE1blpHkydnWue+J123Y1rmqkoDGdRUDIZk5w1UZYBlImyrQVpTIw5ed1PIejqQM6Hcac4hY8xB5DyETMJ7wPXrB7Yyar2js2+JTh/uGYgFIID4To49YYu21tJtKNvRx84FCUFb5uzBbX+7ky9Gzp4Go8ITarZhFF95tIObWTVacMJFQCD0rVfnAi6rlaZNJLy1OdMTUApzIiU3fIvJIsIEtaHXVjEWyWXt5jT3H2amij7xGg6f8RKs9hMw4CaD42HDgOZiVbpygBFFFUUA3ZRGKy32wrGSPbrZhBZtflwEVafOxEsdTEq87cXag0HrBS5bgGUycP7UO/m3LlvjobjpRyMsK2QLquZpgxuMKerdOXOCNtvJZQwIBUbhoOsTJ1om2iaJFmQzJh4UooG+uigcTkItty+yeTKXHa3M6ZrgUkSwebe8/wDt8YnFS1PKX9G5yzO7AxozmtWOp3gcOVflBe6rwMvG1chLf1Uj5kRZ9oLlScQF7mAYVAAwgDQUGg6Q1ZfZk9okTVSZ9phqopkxUg4Cd2LQHjSFlHdKhqMtIj2FspBIORGRB1BG6OjssI3KoBDJNYdaVSEHXIRjC5czCawufaS24Aa5cYbMHdkLh/jLQENRLQYnO/CDkOpOXnwjVZhd12giWh/epgjeQmTLPiVSyymqzD4QwpU8qgZxcbTs7KdqYAAvdGHIADQQb2ZsqyTgVQBv59eMcj0vOxdpjMuaDlvixNNQ2ZiKVCS+oIdQfQmLztf7LZNoBm2QCTOGeEZSn5U+A8xlxG+MwlK69pKdSjrVXU6g608xD6kHgV4JdzzaOD0PkYGbQScFrnoNC5I/F3h849u600akeXq32uPUkD8vpCpVqfwBBC5bJLkLVyMZ15coJyrxUmiCvOKxKl1NTB24FGIxtaTjFtcisEbXXg4nGUGOEBaiuWKlTl4wDs04qTzg5tVczownMyMJ5dgFNStDSjCmWREV06xbT/Kiy4Dd4XLMlpLmVV5cwVDIdDvDDVTCrDs485gBv0A1g1sBeEntBZ7UaypmS10xHceRghttsHNsVZ9lZmka90nFLrxO9ee7fGunQpDl+zNy2HvY9aChoOJh1vZ5Ms7h0mOpU1qZZHqpirWTau1yiTLnzFJ1z184mvt7bpgwvaZhU7svoIZpmplvM9J0lpc8DEMq/A5puO54zm3WIy3purkeX5w7arxcEd4nfmTBB3E+V/UP3WFitoMocuS61tLgdoFbcDqenGJN/wCx06QxmFagZnKjDmRw5xWKFWGoIOv5GLQm3lp7MSphE1dBjFWpwxa06wWn0Fp9Au1ziSCTUnWH7GmM51oIK2a0WZwRMktoaFSBRt3rEQ4UWp8t5/IROWcCDiz8J1KppWmvTiYiX5OXGJcmZ2uIDNVIzPw0O+I9oedOIQAhdR90V1PoInWazpZkL1qd7ddwhLUOMsPB133WskY5lC+tNy/mYSJ821zlkSNXNK/Mk7lAqT0gPbb3M08F/esal7L9lzLk9uw+0nDu/wBMvd4tr0pDR07e6fP2Grtlk2buGVYpIlyhVj7707ztxPLgN3nEq12igJMSrVSUlT7x9Ip94305tCyUWtaFjnlXf0Azi05qCCE7DYMRxHSLns1IADAZEj/j6RXrOKLloIM3POoesMohswD2h2MS7ztSoRhMwtTh2gDkeBYiOiJfVp7e0TZrkYndieVTp0GnhHQ2+IwJEw9QPSGWFTD02dwoBwENM9dYUAoH/mNM9mMkCzu41d6eCgfUmM0AyoDSNF9mFpJWanwoQQebDT/bWGjyB8GgyZQj23S8BDDf8xCZcyPL6lGZZnCmjUyPQ5+lYOoqjgRMLWK3BlBiqe0HZoTB/FSx9ogHaU+JBoeq5+HSKtdu0y2O1SwZ3aSpwKv3sQUhu49K93WhHImNMW0BhQ5gjMcQYRecMhZ88WhsEwj7rem70idbSGVTEnbS7JdnnuDUnEVA4ge6f8SsCZFoxSyOERrhgJtnUkUGpgxZ5YRKV5k/vdEK65dFqdTEi04H+zM5JROpbFkPAROXk6JPLorN63kZrkj3RkOkQQI1u5fZnYJsruzxOemZWYB/tis7X7ArZlaZJZmVKYw1MgSBUMNcyIumlgumuCmGZpGq+z72kggWa1GoOSsd44GMqIhciUWZQvvEgDqTl6wZRTC1ZovtF9nQlA2qyCso5ug+H+pf6eW6M4RsxGyXJeNtsMgpbpJwEUViVYZ8aE5RQtpdjZsphNloWlTCSAoJw76UGg4QsZdMVS6ALWdnYYRWHf4OdJHaFGCVpiocPSsS5Wy9reQbSkp+yU0LDWo1y1iPab8tLyzIeY5Soqh4jTnDchPbTSYAyw9d11FiGfLgPzh+67t7Nccw05cPzMSGtBmGi91Bqd5hZSoRvpDrOFHdzPHd4cYhvJLnMw684Lr4RJSyFwMDA1G7dE02xeBsTAgpWg4CPLPb6N7iup1VhUHrC7RdLS0ExgWHLMjqNYYl2hj7iU5tl6aw21VkyFWe60abUoqKzgkDQAnMAHcBGwWW/ZaLQTZSLxLqKAaDMxkjS5h1mAf2r9TEO+bEqy1YTmaYTQyyNBT3qjnuh4yQ8XZftsdt5EtSsqcs6Y2+XUherEAV6VgXsJfDz2fEq0lqoDU75qTRS28ChjO2kUpU6+caR7NJK9jMI/8AcofBRT5mGasdmgyv5fjCJ95CTKmTCckRm8lJHrD6S/sooXtLv7spAkKe9ONTyRTX1YAeBh0YzF5ornrHQjFHQlGI6jOHiRDTA6xJsdgmzT3EY86ZeekEIiXLzjR/Zj/JnH/uD0UfnFWsmyEw5uwXpmfyi77IXaLOroCTiIbOmoy08oaLyI5J4LQkyJIm1RhxB+UDS8KnWsIjOxyVST4CsUYKMaNwOfeIHrGqbIXmTZ0VzVpYpXio90+WXhGe3ptS01iyywK8gB5CBc6/Z5QpWi1rkM+leEQi2jK2HtuJ62mfMKnIFcJ44VCn98orFhkEPQ6Q3ZbYwbvE0OUOyHwsa7tOkL7jBudbxKUGlabuP6RMm7QWWeO/LEskZ5ZV4ikVO1TSczviOIyggKA7MbC5wE0BNDoabokzr9tDSzKadMMv7pYkZaQPLGPccOOKUw4iGEJLh6MYNSNrLQFVZjmaiigVzWg4V1i87J7doJUxHyKLWWGNfw13ivpGUkwuzWkowYbiMoRxTFcbLhbtq5sya5E5pZbVFNF6YdDEObMqe1m0ZgAAQACadPnEC8Z8udOExVC1FWXcKaU4RBmXizv/AE6UgJCUTJtrMw1OQ3CJcyeJaU3/ADMQbLL3nduhJVnapyG4QkludBoiPPLMeMTLveYjVBpyh2XZQOUKecq7wIf9jNlqu++legmd1tzD6wStWzFVxspAP/UQVX8S7ozq0XgQO75wT2f2qtUj+VPwrvVjVf8AE/SNWAbD2/zNkGgUFTpMGanpwPI5xXnmk5kkmLq22cp6ifKlsG94JUBh/acq+UVVUUzGoKIScNTmBU0qeNKQUx4qiFJIJNeGXWNA9lNrBnPZiQDMoUqaVZdVz3laGn9JigmzENSHpbYgSPeEMMfR+1Frl2Kz1mGgA8SeAG8mPnq97xe1T3mvvOQ3Ko0A5AR5ar0mzQO0dnwigxszUHLETSIrWlqEZUg3gxJFil/ejogqSd0eRjFl2UsqOZmJFalKVANOldItCKOEdHQqOfU5H6ZRCuqe38WoxGlGyqae6d0dHQ65BEtJgVtU3/8AJM6r/wDoR0dFJcFejPMI4Q1NWOjo5xSBaRCPyjyOglOhp9PGG1jo6GGPRCY6OjGHZWsOGOjoBhdmWrqDpX6xvVnuiQtnQrJlA0GiKN3IR0dEtXoSRne10hRPmUUDM7hFKsg+0PjHR0PHgECdL0MSJOkdHQiMxM85GAVpbvR0dDoaI/JMLYR0dDDDMyFSzHR0ZAQ8u7rEaUe95x0dG6CO7obmHNo9joJhgGOjo6MY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08" name="AutoShape 12" descr="data:image/jpeg;base64,/9j/4AAQSkZJRgABAQAAAQABAAD/2wCEAAkGBhQSERUUExQWFRUVFxgaGRgYGBccFhoYGBgXHBcYGxcYHCYfGBkjGhcUHy8gIycpLCwsFx4xNTAqNSYsLCkBCQoKDgwOGg8PGiwkHyQsKSwsLCwsLCkpKSwpKSwpLCwsKSwsLCwsLCwsLCwsKSwsLCwsLCwsLCwsKSwsLCwpKf/AABEIAMIBAwMBIgACEQEDEQH/xAAcAAABBQEBAQAAAAAAAAAAAAAFAgMEBgcAAQj/xABDEAACAAMFBQUFBgUDAwUBAAABAgADEQQFEiExBkFRYXETIoGRoQcyQrHBI1KC0eHwFDNicpIVovFDY8IlU1RzsiT/xAAZAQADAQEBAAAAAAAAAAAAAAABAgMABAX/xAArEQACAgEEAQMCBwEBAAAAAAAAAQIRIQMSMUEiE1FhBLEjMkJxgZHwwRT/2gAMAwEAAhEDEQA/AM7s6FciuKuRglLs4wqclZARhGtDE2z3Y5Qhlz1zyibdOzAdzXTViOHDxjl/MWccHtzfa2W0yDmGTEBzQhh8oL7IW53k9i3vyf5ROpT7h4006GDew2xsrtGxMzAqRTTIihzHKKva7gnWS1GpZWltUE6Mtcj/AGkfWOeGl4yUuGSUcUEbNccpbelsw1FCxQjLGoz8da8SCd8FZV5i0NjRRLf3lUaZ6j5qYg2i+0lz5ZIqjUcjnmCPz6QVvq7pSpKtdmFEBGNOGLKo5VypHHNScds+vsL1QG2pugT0E1a4lADcSm6vNTVTyAiRddRLlNXMgIf70P2Z8aU/EYITCAa/CwxcqGgceIwt4GAptIlCbKINAQU5ndn0pBhP1NNwlygfpoiWy5JUuerLhcMAyrvUk+6w0y9RSsRdp9oWtJUMBgl1CEDvGtKknUg0rSDNmuObOkTZiglyMqCppUdoR+GsBVsKkUrmOWcdeg5NbpMrDOWAzaFBph1iRNsgK1A/SCDXetK5ZZGsMmQtMiKHnHRZWhEi7kIqWz3iHrVdlVAFKa84clooAzA+sOYxuJPKmUG2DAMW7VoMUvzh9bDLFQEURLnLNNMhh5nOPZFiZ60QEjUn3QBvP5QHKuRZSSBFkuY4yTRRXU6eHGDVq2fs6ycYtFZlR9nhIBHEGvzhEyz94d6vE7/AfCInC7pdASK+sHc3lixUuyuf6fJ1rny1hNmutQ1e+c9DWLDOsq6LTkSNIXJsxVMyG574NlKBH8GSSVUgDjA213JNc0ZVruP6xa50olclYnlTSGK4KVDdKRk6BRTrRdJFQxp45GB4u9cQUio/e+NAnuraoKcxBG8LrsrBJktAtRRk+ENQGq8AanKDvXYGjOS4QFQGC10JqKxMW0T5gFCVbdhLAGm6lYsky7ZKjSor7gz9d0OTZmDJJaoPUdDGbQaA0q4502WxdQpUb8qwDl2fDm66nKLBeMx88Dlm4V0gFbL5ZcIbM7y1K+kMmwNC5M3FUBTkDqcoblqhriU1G4RKaejUZRl8VMqmH1vGWRhCk05iA3RqBSzkSpWVlXPPPyhs2qXWqijcIenWWXMJwK6/KvSIpuagGJ8zp+vCGpCkKbb2qe9HQQOzh+8I6DgGS2Tw2MYSznIUGmeQqd+cXyx2ISpWHKtKseJin7JGa84Y0whQWrxOgr4mvhFvvCfhlseAMDSjtg5M2pLNE/ZObhYngPrB/azZ4W2z9w4Zq5y2571PI/Ohih7J39in4SpUOGwnjhjR7sttO6dDC6UlONoWzCNoZbphDkFlqMt2mR8QYuGwtvE2S0l81dSPMfswr2qbL4ZjT092aKkbhMXX/Jc+oMVXYlZvbKFVtRnTKOH6mBms2XmTZfsaNrKYq3TRvSvlFftEtp09Zf3e6fw+8fPKNCtNyMhc+8sxRWg0amfgcs4r91XfS0THI1w06FQW9SY5Y6MlqKLEayLsVuWS7E1Cy1YZa1whgRzqDBq7Z1ltyjtJaGYRmwGFid/eFDAdbt7SfNlffUeoYfURXrotLSpgGhVs+oNCIeOrPRbfVsKYb2j9lTnvWaaaVrgalfBtD0MVUXJ2ZIYVI96ooa9I2K673WYCAwOE0biDSufgYibU7Oi0SyUIWb8Lbm/pPHruj1qUlaKqRlD2YHIgHhHqTFQYaCsKvETLMxWctGFMt44HnEVLwV8gBU8R3ojZQnSbL2rYQCoGZPKPZu0Kym7OztTAcyNSRrnCLytxkWei++/vHgPzpFYu+xs1aZ8OMSS3JyZNK8lmvl+1QT0YFmajgLhIamTcM6ecCP8AVitBiGIZEaQQu2yu8mYoBHuGumeIcd8O3ndlhlygr4mtBpVi2nPDSlDp4DxGhLcqZoTwMS7bUVZgSOGkNf6pLFQSVPpDJtKKQmMZekD7cvakHMgaUGnjFkipY5V4ECm7j+UeSrep3k9YESrU7LhoDTcTQ/8AMeurGmQBHHdAyEP/AMbKphmDPlrEczQcYBoKgr5AfWIMjZp3YPNmCWuVCQ2+tNNBkdeEKvKwvKLysQLJgGJcwdDUHflEdSauNPslJ5X7i59mmUqCo8foYjz5+VG1OpJyMNT27oLDEN+tYQZ6A1AIAp72vlHQqKkCfKQgAVB5fUwxabmk0xE1YiLOZgcgUQ5V50gVfljNAVWg300h4sVog3VcRYGhIHziYNnkRgTXFDNy2SdU0bu03nKJtqtc1RoD6wHdmSB8662LZEjPw8YG2ywAE4611FM/OJzW20EsVlsAd4Q0rEi7b1Jl4Z0ok5gmlPUwcoXBXP8AXWXuhQQMo6C7XdIJ/lv5x0Na9haZc9jrOw7RmNScI16k/SJW1FtKIqr7zk08BXOINz21ZMliMqsoA61+gMRNtL4QzFxEjCldchiplToBG3+O1c0CvMTdF80moZihAjYhQ0wnPFStag1NRGn2e0hlDKaggEEbwdIxOWGmFSoDgk5DUV3xdNldoTLHYzqACuBtwz0PKFi9rGccYLnfZE6zGWxOTI69VbToRUeMQtnbIKrurCzMxEdREuxLhOWlYtsTJ2WyQSq0Oo9RDCWeTOGNQK5gkZMCNQRxB4xIkTMac6QHnAymxrka98biePj+9YVqmjCBcrpaxN1TBSo1BB3j6xXrbswsy0zXDEAtWgG+gJ9c4u933sk2oVgWXJhXMHnHT7tBbEuR3jcf1iEvp4TX82ZUDEuCWxSZKYypqqFLDMOBudfi65HnEba2bMRJQBocRNRxA3ecFZq4HB+FvTiIF35OEzANcLMp4g0B+VD0Ihp4g4mKztbYy8qTaGNWP2bc6VKnr7w8oqRlqTVaV05ipjSLy2bNrsgVXwujVXPusaDI8NdYz17CUZ1KlXWoIOoIU/UiI6mID340C72tQckBgeXSLjsfsiqyjPZe8VJUHcNxpxMVy4NljMtMtGowJqTy3xo9+3msjBLAyZqZfdUZ+sWSUYhljCIb2XG6oPhplxdvyB9YHbcbCyZlZko/aoB2iDOtB7w4NTMjhBaTMYYcP81zUf07yx6QZve0y7JYySCa5cy7fET4EnyiWm8ORNPNmOybEAc1Wo30h8S6HTyiXbjLTCyt3HBIGhDVzXnTKkN2JQ7hBUuwqAFzjJ7lg6VTVkc2YE1IPLdSFmfRTlmN8W2xbHAZzn/An1Y/SEXnccuYMCjCBw151rrB1YS2k5TxSKnYbdMMuYoYgOV81NQev5xItCksxrn3RXLcq1idfGzTWXsSqllfKp+/XOvDKlOhiLb8kB++zHoCxA9E9Y45abjsXzYlVSIvYZGpBB3Uyhs2ZKUaleWseTpZCNir0G/xiNZlGZwZ0BFTWsdqZcjTLGQ+JGFKUzh+TNdWVZhABahc1NAeQ1h232UsoFRLFajPfDJtdHwYgdBmNTB3AaokXtYWskzJ0mymzVl+TDc1M6Zw125OaPQ7wRUdeMSNorPSSBvxD0rX6QJsbKTr3uAgJ3G2TjK1kMyZ7DusSwpxoOVBvj2zKDUzzVK+6KVNNxJ39PSELKCJ2k00UCgX4m4AA6CKleN+z3atAoHugaAcP1hY3LjgG6+C22namz4j2dmGHKlWYHTPIMd9Y6KjKsAYBjUk5nM/lHRfehtsgpdFvNoKZBQWAoNOZivW+29rPmO595jluoMgPAAQf2OlgdmTuxmI1muOxzHaS0ycs81KuFQyQ2uFh71P6h5RCE1GUm/9RFcgm7bUkthUsQDWgNM4KJfqE1YFs6ihpSIG0mx8+xMonAYXFUdDiRuNG4jgaQGWOlbZK0OpM23Ya9FnIStQEalCa0yB+sXIJ3FPGsZl7JbRUTl4FT5gj/xjVrCuKSRvUxRYFZJum2UyhW0ksmWXQ0qCrcQGBCt+F8PgTwgVLcq3SDlntAZSDmCMxyOsCcdyoxRdnqybQqAn3CzHeSeMX6wXkGijWq1BLVMQpWYpOBq0LVFQp3UNRQ7oNWeYVNDrHHoTSuPyYs14yC0tsPvUJXhUaRQJd447QtQVZ0OJdwaXMw+YDU8oudlvGlAdIzG9bUw2gMvGSgQlFyouNEdgKaio15cofWjflZi37Ozy0+YcRpLGFeBc5knyAhzbG61n2ZrRKHfVDWmpUe9XmoB9Rwiove72eSrJrNmTQ3+LkEcCCvrBLYTa13JlPmv7r1rHJHWjGK3LD5/4ZMTsHa1M5iDiKpUcq5Qu+7wVp6pUGhWuWfeMULZPayXZrbMZgVlOXXiUBYldNaaRHs18GfeJYe6zkjp8PpSOua/DdDN9mtXMmJnm8ThXouvr8oZ9olorY0H/AHP/AAaHdlb2lTZMySMplnmUYcQ4qG+Y/DEq9LOJhVSKilafKCofhbV2IjLrNY+3lpLIJJeikcY0TZ/Z9bLLoO8595zr0HKCN2WBZQFVGE6UFM9K9Yr/ALTtojZZCy5NcU7FWZwApVQdzGvkIbS0/TjkbqgobyRsQUg4WK13Yh7wHGladYcssoChO+KNsaZc5ZZRnLSyMddASGJAzzqaRfJmRpDQcpN7kAf2oI/gnY/CAR/cCKeeY8Yze8Sn8pjTCqildaCp9axbNsr4VbPLlVzLYm/tTP5xk1otzzpxmLXCeJ08Nwjm1U56mOgx5Di2iXkKjTjDs1pJzV1U8RxG6AyWOW1AZmHOu7Lx4Q1edjULWW1eZpWh4EawyT7LWw6LbLp36ZjKtM4hzsCur55AU+hj24kDALUuoyNaHwA5xEvOcWmUpTOlOFMgPCJTl+lE9SXQUviaCahiVKLQUG8Zg861hdgu9VHazFC8FG+nXdCbBZ1mODSoWgqDWtMqAcSaxMtVimvPwspRVAPeBBodKA7vnCuTca6Jt9EabOk2g98OBTuMGGEH+0jvc8wY5Ni2MhpoRXVfeJahHOmtIITLEspcSLjzoWpUKTxI0ruEINrJDKSwDUBCnJtCBQZagQ2nqO6vA8X/AEATs45zGIDgGy8I6LJ/p4ObzcLb1DCg4DwFI6G9Zi7/AIKRsvN7qfjB8wfrAO0WnDaXPB2HqRErZe0jtAld9fMUPrhiDfFnP8U6DMl6Ac2II+cUhDzkn/rB2XKbfZtVlFmZQxBBX72Ie7Q7tSPGKVPsrIxV1KsuRByMahclwpLfJRiWmfhqIMXvcEm0pgnrnTuTBk46HeORyg6Gm9O10bgzjYC+RItaAmizO4ep90/5UHiY3a6JuFyp+LLxj532m2bm2KZRu8h9xxoeR4Nyi/7G+0tJiKlqcJNQAB2NA4UUFT9+gFa66x0hNOvCzZ1EdYZse2e3pPkpNlsGR1DAjQwxIajQTFM9o8rBOlzB8QwnqpyPkyjwgpsrb+1lAE1KZeEK27sHbdku7vk0/BT6RJ2JskqQGUgnFQEnhupwjzZ6T9fcjJBxUyjLNp7cEv6WeCy1P4kYfIiNo/08Uqhr1/OPnXakzhezNNltLYz1orChwBgqEcRhAzGUdsl40Ysu0M/7NB/3H9UmxG2GtWG0Acx8xBy27NtNVXfuqpJA3kkMAeQ7xPOkP7K7Hok8OxJoRl++dI8yWlJxqjJGRW5QJsz+96f5GLBsHZu0tQy90RdtvfY+zF7TYs8RLNI31OZMs795wHw3CK57LpBFocEZ/lqPMiO+cXtoL4NZ2ZuJZYIA95i7nezMfpkOgh+1NWY54Gn+OXzBhV6X3LsNnLzGAoK+P1iFJm1lhq1xZ+edfWLquABCVMDKFOgav6QC2oupLVKmSSKBs0J1Vh7rDx9CYISJmcAbDfon4iT30dkccGUkHwNK+MO8AKp7IbAROtGPJlZUI4EFq+ojSLelJkVXZuSJd4WtR8YlzfMMG/3A+cHLyvVVq7EBV4wlpBKB7UbywNQakBB095vmojOlvJgeuvMQT2zvz+ItLEGqrkDxzqx8/kIDYukSiu/cyHmtWZIMX3ZH2fzbQqzbSzSZRzCj+a440PuKeJz5b499m+yavS1Tlqo/lKRkSNZhG8A5DxPCNEt14iWBX3nICjeSf3XwitJK2BshrdMizJgkSglepc8yzVJMR5eziNMDtLBINTBKUMRxHPh+cEbIwFeYI84z01LLBZWLJcgshdqAqp+z4En3fIa9DEOzyHnsxJOEnvNvc8juEG7+s3aSwQKlWp+FiAR509YcsdnwqFG75xzPS8tq4ARbtsMuS+mITKK0vXEK7l1NKVygBarvkWJHnUMtGYlFY4nFfdWvH98TAq974Y2xnUkYWovIKaD5esaTfl1pa7qnAqMbyu1B341GNTXwp0McsNP1JvTulyG7MUnbcTcRoAorkOHlHkQrNsZbJqiYlmnOrZhghoeYjo7lpaa6GpAGw2gy3DcDB5pga2SZraPMlnLSoIB+h8Yra6QZu37SXhGboQydRoPHTyh5Ye4xr9nffvNIIJNDChiv2CeSoJBUkAlSKEHeCDoYIyp0V6FHr/uJbTZmlk+9lU6o/wALdP1jCbdZHkzXlzBheWxVhwKmhjfpbEjI9YpXtY2YE2a1skZh1QuNxIUAkHjkKxO0mG6HvY5tXgDWWYe4zVQn4GOv4TTwOfGNRdKNHzlsfbMFpUccvLONRkbZTLPKGJe0CnDmaEDOgrQ1GUSertntZrLXes4NNw/dAr1OdPLCfGGpvdKsN+R+kA9n7Y02WZrmrTXZz4mgA5AADwibe8xjIfCaMBUdR+zDz/LYUy33ZelADuOsJ2ksdntPZiZKWYyMHUkZqR865VGhyyjPbpttplkqrCYMSKtdKmYBMB3ii4z4Rf7uSrYju+cDSm5Rtqjcnt72GklAdWcM3gpy9fWF3JZhU8xHl52nE2Hco9d/0Eddc6jCLUYOy3pkd0VjaO4Eku9ulISyqTNRAKzAKHEB98AZ8QOOs3aW+FszyS+SznEvFuUmuEnqSB5wWkze7nC4eDHzTtntrMt8ypqsse6tfU8TGr3BePa2aS4ORlr5gAH1BjMfatsz/B24hBSTOHaSwNBU99PBq+BWDfsuvkNJeQTnLbEv9ra+TV/yjLBjRpM2hjFbVf72a8LQ8vNWmviXcRiPrzjWbVb1lS3mMckUsegFY+fbRa2d2Y6sSx6k1PzhpARebP7RQlv7cKezaV2TA+9QmuIcw3pCNq9qjOl92qp8IOpJ3nwrFNsMnG6rxOfTfE3aCf3wg+EZ9T+lI55O5KH9mfNAsHLjBnZG4/4u0rLJog7zkfcGo6kkDxgJWJ9w3zPs8wmQRicYcwDqRx5iLBN4nXjKsyAtQKooqjkKAARTrPa3t9pMxjhRDRBXPM/aHrhFPxcorl4W+YQBMcvNbKp476AZBRyixbDWejvwRQPFj+kQjJ6v7fclutl7lmlBElHziArQ487CK/usdd0hhxG7rdI9R8K4vLrDUpxSnGPLVMohPAZRMJTZOyDTJ+TgKzV5ipzjUbIuFcFMguGhGoApp0iv3DK71eAi3zXQJ2h4ac4jpaai3IakQiY6Bc6+0DEFhXqPzjopuQD5deduET7ntGGaD4H84FERIskylYdq1QTfLgeXbpIYvSbLAD5VJA0amsMzpBTmK67v06RQdgL0PaFVbDNp9mx0ruDDep909Y1S67alulFkGCapwzpR1DjUEddDEITabi+hLoHJbgis50QFj+EV+kBb6tHZ1StbPaAJks/dJzy8Y924lTZNmmGWjMrKVY70B1JHClc4GbIWkW67ns7EdrZzWWT906D6QZK1aFnlYKxb7qMuerruYV4EVg3epOJhU0dFYcKjX5GIQtFRgf3kNDXX9iJ1qOJJbf3L9R8zHNr5cWKmyybIza2cD7rEfX6wZmElSORgBsnMAQLvYv8A7cH0b0gveFqEqU7nRVJ9MvWkdUJXCyq4AewIc2uZnVMFTX75YBT1oWjTL1t4sst2wlyig4V1JIHkKnXcIyHZa+Wkl2oKOAKniNKDfqYmWraaZNnhmxLUgMCa1AbllmIG+ljkVSpGloxKljqT/wAwuyzMxC2lfYA8zEOS+cdSHF+1VUa65mNS3el4aGhDswVG6AsK8qx2xW1yT5IlzGHay1GIHVlzCv40oefURE9pNt/9PCffmyh/icf/AIRl6Sp1mtiWjNQFAWuSutO94VPnSOVy/Er4A3TNB9tdzdvYZU1KYpM0Cv8ARMFD/uEuMsuWzfwkxZxemHXgQdRzi+babeSlu3CCHecy4VruVsRY8ACKeMY7eNveaAzGuZoNwijTbM028Fw2026WfK7GQSVahdqUy1CivOlekUYTKGGQc4lKMWQ8IYYMbOyAqvNbRQfTM/QQGnzyzFic2NfOLX/Argk2bGE7VgCxFadRzagisW+wtKmNLYUZWIPUGOfRe5ufv9hURzFhuGxBFM58qju8hxgfdV2GY1T7i68zwgpbrVi7o90fukbVe57F/IJPodsjFmMxvAcBFs9n9sBaeu8YD54vyiozZuCX4R7sJeTJamen2bAq53Dep8D8zDqor4EiuzZJUVG2bQvaLxl2ez0Ky69ofhp8emp0A5x5tnteLPIwS2HbTBQU+FTq3Xh+kQ/Zfd3ZyGnn3ppoDvwL+bV8hFJZRQvqUUc4E31fCS6Bm5038sokWi0hVLHQAnLXwG8xSZU+ZNbtpyCXMGLDiZcNCTgxKM6qDTnSJa0mo4Zmy/7MXisxWK8QDBTaK8jJsc6aFxGWhYLXWn03+EUW7b5WzmYVOLtGxUocstBTWH7btVNmo0soSjqVYBKVUihFSTEtL6iKjUsv4F3GPWy1tMmM7mrMSSeZzMdGgf6RZ/8A4kdB/wDTH2Y2/wCDLysOSjQGEBKw9IWtBHWMO2K2NLmKy7jG0bJTZVoYWmW5lz2AD51R6CneXjzEU7ZG95NnlGVaJEtkmEMs2mJl3UYDPDrFynXrZZcsP2IdToZbKJY/Ahy8Y5dXncuhGXW0S1cZlQ1M8xQ8jGTbVbLixzDaLM2AH+ZKrz1XlXOkHhtIhSsuUqhqgZ7/AJxHlTpbphmSg3EnX9PCOf13HNC5KLeNqxzVmbzTFTeeMTrrnl5Dj7jV9afWJd77Pr70gn/6zr+E7+kV+7rc0p5iaYsjXrFJNasLiAstgthlBXAr2c0ZcQ6lSPGkJ2r2nMw9kFKSgFZiT3m3gcgI8stpwypw3lVI/wAgD6ExXtqZ5+z4FaHwP6wulJ3tMvYanXoTQjIDQbhBazvUDpFZsgxACLJYhUgRaaSQJI3O6bUJ1iRxvXPrv9axDlDOA3s+vL7CbKPwnEOjajz+cGrMwqScgM68I6NKe6NlllFV9o1rxPIlA+4C56t3V8aBv8oyy/tppk04cRwr3R0iw33tOLTPnTV91SQp5KKL6AecUCe1c4nHym37CpW7OL1iW1gbsixIAXOh1Ndwjy7rDXNvAR16WzEcI0X1MUvOBr6E3TKltMwzKgMCAQdG3HpE2wWMy52BxmhryPAwExRYbDOM2XT/AKijI8RwgTWASwN3heJaaHHwkU8DB/bW7u0eVaEFe2RcVPvU18vlFXlWNmrQGg1MWJ7YzyUlqTSXx1P7zhFUVSA3XB1os7SZCUQhWqA24neesDrMKtyEIt941UJXf6mHbHJIWm8wkY7VbJjr2Vp7YFyG88B+cFJkpJKYFyAFT+Z5wmz2pV+zTUe8f3vMC7+tmFMI95/kI5W5as0uv9k3OAJeFsMxy27QDlGuWO3rIs8lFFTgUAak5DQecZ/cF1qgE6aMTH+Wh0/vb6RLvTacyiQnemNq5+Q5cso6ZTk3t0ynwi12u0sc50zAPuDNvTSBU3aSyy9BiP8AUanyFTFDn3hMm1xsTy0HlC7uu5prcFGp+g4mF9FJXNmqjT9mdo0nsxVFomGoNQTWunlvg9tLe6y5LTUqZQFchQqagUYcakZ6GsUK6Lekg9muQOfPmTB62y1ttlny5UzARLDBWzMxpZLEZaVA15CIX5JcIKaKRaNr5zMSKAE5CgPqdY8ivVjo7fR0/YbAiW3rHssjFCAI8rQ1ixgrd7thz03fvhEhra6mqNQ7+B6jfDVqtCtK7ra/DvHGsQ5NoNKHwMTq8iUW3ZeloY4xXBmUByY/COlYlWHaNe0YTwyAnVfg5FTqI7YWZIlMHmgsG1G4gaD6wnbmzSu3EyTkk0YgOBBoR10844t0fV2UB/AWtloVCKTBMQgEOooRXiKmh5iKhtAS0wPvpQkfFTeeekQ5doaWajThBa0KCKsKrlXjQjI1iuxQlaBYQumbVgdcSZDicjTzEDtqbrmdmGKEAMeByOmnhHth3AbiQOh0+cBplreh7xqDQwsI1K/YCGrM2AAbyRFnsKUoN516bhFYss8zHFc8Ji2WGUagnLrD610CYfum8v4cBz7pYhv7cP0JB8I7bvavBZWlSW705SCQdJe/Piwy6V5RXdq5E42ZTLFZaE9qwIyLEBRxoYrNltFZeE/D8oP0ya08jrCE2Z6WZv6jT1iHKTQan5RMmTR2RQCh1B+kRrMQorvMVj2MiZNm0GAHvHfwga8tQKE1blpHkydnWue+J123Y1rmqkoDGdRUDIZk5w1UZYBlImyrQVpTIw5ed1PIejqQM6Hcac4hY8xB5DyETMJ7wPXrB7Yyar2js2+JTh/uGYgFIID4To49YYu21tJtKNvRx84FCUFb5uzBbX+7ky9Gzp4Go8ITarZhFF95tIObWTVacMJFQCD0rVfnAi6rlaZNJLy1OdMTUApzIiU3fIvJIsIEtaHXVjEWyWXt5jT3H2amij7xGg6f8RKs9hMw4CaD42HDgOZiVbpygBFFFUUA3ZRGKy32wrGSPbrZhBZtflwEVafOxEsdTEq87cXag0HrBS5bgGUycP7UO/m3LlvjobjpRyMsK2QLquZpgxuMKerdOXOCNtvJZQwIBUbhoOsTJ1om2iaJFmQzJh4UooG+uigcTkItty+yeTKXHa3M6ZrgUkSwebe8/wDt8YnFS1PKX9G5yzO7AxozmtWOp3gcOVflBe6rwMvG1chLf1Uj5kRZ9oLlScQF7mAYVAAwgDQUGg6Q1ZfZk9okTVSZ9phqopkxUg4Cd2LQHjSFlHdKhqMtIj2FspBIORGRB1BG6OjssI3KoBDJNYdaVSEHXIRjC5czCawufaS24Aa5cYbMHdkLh/jLQENRLQYnO/CDkOpOXnwjVZhd12giWh/epgjeQmTLPiVSyymqzD4QwpU8qgZxcbTs7KdqYAAvdGHIADQQb2ZsqyTgVQBv59eMcj0vOxdpjMuaDlvixNNQ2ZiKVCS+oIdQfQmLztf7LZNoBm2QCTOGeEZSn5U+A8xlxG+MwlK69pKdSjrVXU6g608xD6kHgV4JdzzaOD0PkYGbQScFrnoNC5I/F3h849u600akeXq32uPUkD8vpCpVqfwBBC5bJLkLVyMZ15coJyrxUmiCvOKxKl1NTB24FGIxtaTjFtcisEbXXg4nGUGOEBaiuWKlTl4wDs04qTzg5tVczownMyMJ5dgFNStDSjCmWREV06xbT/Kiy4Dd4XLMlpLmVV5cwVDIdDvDDVTCrDs485gBv0A1g1sBeEntBZ7UaypmS10xHceRghttsHNsVZ9lZmka90nFLrxO9ee7fGunQpDl+zNy2HvY9aChoOJh1vZ5Ms7h0mOpU1qZZHqpirWTau1yiTLnzFJ1z184mvt7bpgwvaZhU7svoIZpmplvM9J0lpc8DEMq/A5puO54zm3WIy3purkeX5w7arxcEd4nfmTBB3E+V/UP3WFitoMocuS61tLgdoFbcDqenGJN/wCx06QxmFagZnKjDmRw5xWKFWGoIOv5GLQm3lp7MSphE1dBjFWpwxa06wWn0Fp9Au1ziSCTUnWH7GmM51oIK2a0WZwRMktoaFSBRt3rEQ4UWp8t5/IROWcCDiz8J1KppWmvTiYiX5OXGJcmZ2uIDNVIzPw0O+I9oedOIQAhdR90V1PoInWazpZkL1qd7ddwhLUOMsPB133WskY5lC+tNy/mYSJ821zlkSNXNK/Mk7lAqT0gPbb3M08F/esal7L9lzLk9uw+0nDu/wBMvd4tr0pDR07e6fP2Grtlk2buGVYpIlyhVj7707ztxPLgN3nEq12igJMSrVSUlT7x9Ip94305tCyUWtaFjnlXf0Azi05qCCE7DYMRxHSLns1IADAZEj/j6RXrOKLloIM3POoesMohswD2h2MS7ztSoRhMwtTh2gDkeBYiOiJfVp7e0TZrkYndieVTp0GnhHQ2+IwJEw9QPSGWFTD02dwoBwENM9dYUAoH/mNM9mMkCzu41d6eCgfUmM0AyoDSNF9mFpJWanwoQQebDT/bWGjyB8GgyZQj23S8BDDf8xCZcyPL6lGZZnCmjUyPQ5+lYOoqjgRMLWK3BlBiqe0HZoTB/FSx9ogHaU+JBoeq5+HSKtdu0y2O1SwZ3aSpwKv3sQUhu49K93WhHImNMW0BhQ5gjMcQYRecMhZ88WhsEwj7rem70idbSGVTEnbS7JdnnuDUnEVA4ge6f8SsCZFoxSyOERrhgJtnUkUGpgxZ5YRKV5k/vdEK65dFqdTEi04H+zM5JROpbFkPAROXk6JPLorN63kZrkj3RkOkQQI1u5fZnYJsruzxOemZWYB/tis7X7ArZlaZJZmVKYw1MgSBUMNcyIumlgumuCmGZpGq+z72kggWa1GoOSsd44GMqIhciUWZQvvEgDqTl6wZRTC1ZovtF9nQlA2qyCso5ug+H+pf6eW6M4RsxGyXJeNtsMgpbpJwEUViVYZ8aE5RQtpdjZsphNloWlTCSAoJw76UGg4QsZdMVS6ALWdnYYRWHf4OdJHaFGCVpiocPSsS5Wy9reQbSkp+yU0LDWo1y1iPab8tLyzIeY5Soqh4jTnDchPbTSYAyw9d11FiGfLgPzh+67t7Nccw05cPzMSGtBmGi91Bqd5hZSoRvpDrOFHdzPHd4cYhvJLnMw684Lr4RJSyFwMDA1G7dE02xeBsTAgpWg4CPLPb6N7iup1VhUHrC7RdLS0ExgWHLMjqNYYl2hj7iU5tl6aw21VkyFWe60abUoqKzgkDQAnMAHcBGwWW/ZaLQTZSLxLqKAaDMxkjS5h1mAf2r9TEO+bEqy1YTmaYTQyyNBT3qjnuh4yQ8XZftsdt5EtSsqcs6Y2+XUherEAV6VgXsJfDz2fEq0lqoDU75qTRS28ChjO2kUpU6+caR7NJK9jMI/8AcofBRT5mGasdmgyv5fjCJ95CTKmTCckRm8lJHrD6S/sooXtLv7spAkKe9ONTyRTX1YAeBh0YzF5ornrHQjFHQlGI6jOHiRDTA6xJsdgmzT3EY86ZeekEIiXLzjR/Zj/JnH/uD0UfnFWsmyEw5uwXpmfyi77IXaLOroCTiIbOmoy08oaLyI5J4LQkyJIm1RhxB+UDS8KnWsIjOxyVST4CsUYKMaNwOfeIHrGqbIXmTZ0VzVpYpXio90+WXhGe3ptS01iyywK8gB5CBc6/Z5QpWi1rkM+leEQi2jK2HtuJ62mfMKnIFcJ44VCn98orFhkEPQ6Q3ZbYwbvE0OUOyHwsa7tOkL7jBudbxKUGlabuP6RMm7QWWeO/LEskZ5ZV4ikVO1TSczviOIyggKA7MbC5wE0BNDoabokzr9tDSzKadMMv7pYkZaQPLGPccOOKUw4iGEJLh6MYNSNrLQFVZjmaiigVzWg4V1i87J7doJUxHyKLWWGNfw13ivpGUkwuzWkowYbiMoRxTFcbLhbtq5sya5E5pZbVFNF6YdDEObMqe1m0ZgAAQACadPnEC8Z8udOExVC1FWXcKaU4RBmXizv/AE6UgJCUTJtrMw1OQ3CJcyeJaU3/ADMQbLL3nduhJVnapyG4QkludBoiPPLMeMTLveYjVBpyh2XZQOUKecq7wIf9jNlqu++legmd1tzD6wStWzFVxspAP/UQVX8S7ozq0XgQO75wT2f2qtUj+VPwrvVjVf8AE/SNWAbD2/zNkGgUFTpMGanpwPI5xXnmk5kkmLq22cp6ifKlsG94JUBh/acq+UVVUUzGoKIScNTmBU0qeNKQUx4qiFJIJNeGXWNA9lNrBnPZiQDMoUqaVZdVz3laGn9JigmzENSHpbYgSPeEMMfR+1Frl2Kz1mGgA8SeAG8mPnq97xe1T3mvvOQ3Ko0A5AR5ar0mzQO0dnwigxszUHLETSIrWlqEZUg3gxJFil/ejogqSd0eRjFl2UsqOZmJFalKVANOldItCKOEdHQqOfU5H6ZRCuqe38WoxGlGyqae6d0dHQ65BEtJgVtU3/8AJM6r/wDoR0dFJcFejPMI4Q1NWOjo5xSBaRCPyjyOglOhp9PGG1jo6GGPRCY6OjGHZWsOGOjoBhdmWrqDpX6xvVnuiQtnQrJlA0GiKN3IR0dEtXoSRne10hRPmUUDM7hFKsg+0PjHR0PHgECdL0MSJOkdHQiMxM85GAVpbvR0dDoaI/JMLYR0dDDDMyFSzHR0ZAQ8u7rEaUe95x0dG6CO7obmHNo9joJhgGOjo6MY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" name="Picture 2" descr="http://t2.gstatic.com/images?q=tbn:ANd9GcRxSkJgln2zUhDPkhyiKYivooRn7Rub2iW0H2-91Tacd4dM9sOfV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4401" y="3284983"/>
            <a:ext cx="4709807" cy="2940543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1691680" y="1556792"/>
            <a:ext cx="5760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solidFill>
                  <a:schemeClr val="bg2">
                    <a:lumMod val="75000"/>
                  </a:schemeClr>
                </a:solidFill>
              </a:rPr>
              <a:t>Przebiśniegi jako pierwsze przebijają się przez śnieg.</a:t>
            </a:r>
            <a:endParaRPr lang="pl-PL" sz="3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13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data:image/jpeg;base64,/9j/4AAQSkZJRgABAQAAAQABAAD/2wCEAAkGBxQTEhUTExQWFhUXGBgaFxcYGRcaGhscHBgYHx0aGBoYHCggHBolHBgXITEiJSkrLi4uGh8zODMsNygtLiwBCgoKDg0OGxAQGywkICUyLC80LCwsLC8sLC8sLCwsNCwsLCwsLCwsLCwsLCwsLCwsLCwsLCwsLCwsLCwsLCwsLP/AABEIALcBFAMBIgACEQEDEQH/xAAbAAACAgMBAAAAAAAAAAAAAAAEBQMGAAECB//EAEAQAAIBAwIEBAQFAwIEBQUBAAECEQADIQQSBTFBURMiYXEGMoGRQqGxwfAj0eEUUmKCkvEVJDNyomOjssLiB//EABoBAAIDAQEAAAAAAAAAAAAAAAIDAAEEBQb/xAAvEQACAgEEAQIFBAICAwAAAAABAgARAwQSITFRIkEFE2FxkTKBofCx0SPhFFLB/9oADAMBAAIRAxEAPwBJo9CbbsBynFFlBPrR67Y9aXlCDXlnYsbnOa+5tFDAwc0uv6ZzIotrcEFTnrUt05pisAOJARABp2YATSbj/D3XMk0+t3lLET5u1dXre7DZp+PKcbXGqdvMqeh0zERmrHw9lA29etF6PTKByrdvQLuOc1eTUDJYhFww4irimhwWFVO88HlXoNjRFlYT3peeAdCK0YM4QU0LG9cGV/hBNyVBim2i4UUkuabp8Mqi7k51u1aPJgaHLqhfpkbL4lP11pvEwDR/B+GvccCDVn1GhSJFP/hi1ZUdN1WNaCKqGmQNxFOn+BWJDqYPUURqfhtlUnaJHUVYuK8RazEdeVF2dYBYLOQSRSXctzcYQO55k2ik7TzJqfiOjAQKuKbPftyW6mftSy9rAxPSkDI5ImUk3K1quDsxxQ2ht3bLYJjt3q0q53elbewHNaV1TDhuoQykHmTadhctblGR+tCcUsb07Ux4dpzakxg863xKypXcPtSxktgVhM27kTz67w1kO48u9LmYl69DS3uG0iRQrfD6nKjlW9dWt+qWMguI+Brvc2yMEV3rPh1lfHKeVNuHaTZdnbHrVhaJB51ny6ko3pizko8Sivwlrd1GA700sabYzMRkjH2qz27SM2enKubmiDGTgVnfVlhzALkxJw7RbiS1Q67T81AxVjuhQAo5VrV6CACMg0tc9NZlg83K7w7R7RujPSlHEtHfvv8AKYHLFXfTIJ70RxKw0ALitGLUkMWaGHo20oek4UVO16tXwnasWWOJotdHbADOZblXa6JUJYAZosuqviW2W+BHf/jVn2rKqOpZtx/p1lZ+DF/tO7eqgTzFNLfEEKAgfpVd0K3AoDr5T1966vN4RAnBpRx1wIorXUL1WuXdyipkugjcM0s1tsOvY1JwwnwyvUVCg2wSs6fQg3N4waP2kioLDdzUyMVzzFAWN0faXuruasadpzR1rSIDM86Gt6zd0iurlrsYFUWowgZyieG7FTg59K6GuIaeYrFUAE86XOwBMsF5dycnoAK0YUfM+1BZhJbmh3LGusR4A5/al2uUiY6VBobcuCl1XxyIKt9BkH7z6UFqNa5u+GqszMQoUAkk9gB1pubSZsTVkWjDdGXhhUmfUhlMYIpVY1roefXBq66L4F1LIfENu2xBIQkkjtJUED6E1S+JcMuWLhtXFKsO/IjoVPIj1oxpyqWwkGOhcaPx1njxMxy7VM3FHZY5iq9fcqvKo9HrGXK59KUMfHEAX3G1+7OeRoaxeLSDWrevS4RuwaIZNpkZBqx6RRlg1wZrT2mBycU0t2NoDA0i/wBVLbeVS2+JbDDGaDIjv1LYX1LA10sPShrDjdtPy0Lb1SspIaK1piGETPrSghTmCLU3Gl7SbeURW7KEYrjR3ywNsnI5VLoFKhi5zVZDUawA5EF1jD5etd6W2VE0NqT5ia23GERdpqhu9ogn2h9ixPmJqLUlsjoKi0up8S2Spgd6hta3nbmWPWrGInuEqWJDY1G0kuYAoy1xTxVZFGOhpRqNM4nf5vajOHWroXCiPsac4UCx3CZhVCb4YpRoY570w1F5w4JyK5sFWEMIccqD1dxh15UqyTFdwhlM55dKK14O1WHSltjV78HFSte8sTMGgP6uZQPmGWdaGALLBrKV3ZBwayroeYXzDJddrN1pAozj8qhfSLcQbudcm4TGIFa08yR0P2qwTBvmSPo4UCeXWs0kZjnROoIQLNC3bmZWrDbllEmoLqtSVJEH3rvRa0zHSp9RqAqncAZ60FZO08sGiABXqEACI2XVKSQK5G4iOeelCFY+UZNMfha9OqsqRjeOfpn9qHHi3sAPeUq2ZbLPwWWUB7wRhzQKSJ7FpxnEgGqh8a/Dt/TlWe2AkR4lslrcluUt5gcDDfSa9Ja6Vdw3MOfsTP70da1QZSjgMhUhlOQQeYIr1ml0qaVgyD/c6WJBjNgTxLRArkdDIr1D4T4elu2NW6Dx7ogHsv8Au9Gbqe0dzQafA1tLjl7jeFP9NV+aCAfMxBAjlyzzxVmtmyUVPMAqqqmRgAQMRHSt+qypmUAC6mjPlVwBO3cmDVY+POHC9pmYDz2l8RD1wJdfYqCY7has1xNoiZESD3pfxfUi3a3nEDE+xrJsGQbPMz1YqUHQfDo8IXNVc8Pcsi2FloxG6SNpzMfeKJ4d8JpbLu7HYcqsAN7sTIXpjP0ofg2oN67cuv8AJaGJ/E5+X6CCY77atOsh9O7HkI+67T+tUfhWFKFWfv3IdOq8QjScN0zWltNYtsgEAMqkjGTuiQ0mZEZqjfE/B/8ATXfCRiUYbrZbntkiCepBBH2PWr9YQ+HPKQD7TSj47tJt0zMPl8RfpCn9vzrLrdMrKNg5uhFZUvqeeafY1wI3zSB96ajg2nZgBcyYgxCz2k8vqI9qZ8J4XqNZvWyVs2gCGY4QYGDGWbM/mar+u0D2IQkMOhWSG9pg/StOn+D4uRkb1fT2jk0y3RPM3reDqh2uTzqDxAmEovVagai/cjI3GD3wM/ea70HB28SSR6CvO5kON2RzdTGymyDJNCxjccGi79z8U+9JeN3HS4FA9qm0BYHMkHmKV8sEWZaixUE4rxXzheldWuHyhduVS6/QAuNqiTmutKbnhsjeuKNtgQbTzBagt3zILupH+mItmIMYoTg+sTdj5/51rjVaYpbFtVJ3NNR29CbZlgF96aNhWpdgiWddQzDIitLxxVYJuAqt+I9xhscxTc8MRo8QZGSazthVeWMApXccpdBMESCcEVrU6PzRzFBabVpti3J24zTCxqTlhmayG1PMWKB5i3X6I24ZfrWtM01O2qcswaAOlKG1DL0600KWEsge0aMQOfOsoZirwc8qygGPzA2zlr42jcaC1+vI27TFcPctkQTkVBf0HimUblWnGig8xqqB3HIu+JaDHpUVrUgkEcutRcMc2rZDCYoizetuhbbtFLKgX95Rneq1KhZZJXvUB1AAmMdBXPD9WVRrbjcCfLS3WknIPLpRjHZ2yBfaPdDpvEUXFMEHIpnw9f6tt1B3KwMKCTE5wKr3CtawIxC9aM1PHLlpwqEbSAT7ya0aHStm1QS69/xHYkLZKE9Z4tbmLg/EM+64/SKH4IN92D8oBY+w6fciqJpPjW4G2EkoMAN5hAAHvVv+GOK23u+Q/MCsdpgj3EiK9Y+B8aG5uKMo5jji1wt/P5/BVM4nxtNOf6jkTyRRLH2BwB6kirnq2ABnoCftXgvENS1+614n5jj0HT2/uTTdJj3D6QkWep6D4xVrQLI6i5u8MEgkwQJwIAzmewiaca22mtsGxcba0Aow/C0Yx1XoR+9eYcMvNdtohibTqFx0n+0/lV+tSFVh6H81/Ymjy4FU2ODLZAOREdjh7WbC2mG1yzG5/wC4sVH/AMVUU5sj+n4fRmE+mRNFcVseJaXUL6LcHYgwD7HA9470IuqtzBbI7DA5c/4aWzlx9YDEmPdQYB9hST40sNcFi2olmZgB77fyHM+gNH6u9KzODBB6GmDWxK3PxKGVfTdt3H38sT6ms49NEwBxRirVRptMultGQMu0AFiTJP8AOgAqpfE+mCIrDkwLR0BgAEfUifarPr1mT250h44ourYsk/i83osGf0P5VrwjbR/MPH3KroLQtKtxzAImPfI/KKJ0HEfEZyDjpTbjnC7d4PctgL4ZhkHylT1A6EHmBiO0GavatC3c8pgTnOK8nrcRXK3zOzz+ZlyKA5uPbLqzMLgk9DRFrTy2B5e9cpsuGZG7bU3DdRt3bhIE1yi7cgTPuIsQS46i7jpgVzqdPtO6Zmg9XbcvKiRzplZC7PNnFC1qAbgG6kuhZUBdxMDFUbW8T/1N87gQgPIdquN+6CAOVINDwbbdc81OQabpHVQxbv2l4iADccWvBtqqqsUNc46jsyKQSK1xUjaET5jzPalnD+DBGYzk00LjIJY8wuCLJjbTcXRRt2iT/O1bt6wrJfygnFQ6Th9vdvLSRyFQ667vPt0FAyozUIJo8Qm/dzMzJxXe1SJbPpSHTuxugCY6032E7xyjkapse2hcErUcabSOyhlUQeVbonRs/hrtwAAKylUknEouwFoBg0baZLQk+c9hRV7QANuAmcmoFuqxIRBPete8MI27FyVtTce3ASAeVBa24FUIzZHQULf4jdDgdJ6VnFNiedz5mzFMXHyBLC8w3SaK47BgYX1o9WshpbzOOgpFwziviMEMxTOwbO8gYZfzocikGm/iW3HEK1VyV3sNo6UKtrxk3L8y9O9TWwLxZCCBWuEaYrcNtTk8qDDlbA3zFPqHP7QUYo24diQ6a2CSO/8AP57VLpbz2XDIxVlIII7jNWHimgsNCqwS8o83+1vU9j61W71yCVbmOv8Aavb6T4li1Aro+DO2MysKM9O0nHF1VgMYDQVcDoYgkeh5j/FeU2tKbbG23NSVPuMfajuH8QNltwMg/MB1Hp6ij+NoLsX7ZBMDdH4h0PuP5yp+KsbEDoxYoHiBaM+G09/1HKvTOButyyvtH7/oa8007BxHWrd8IasrNtvcVWp5WC5sSbifFW0+lu2/xM+wHtuBJP2B+sVSDxRoEdOdXf4v007Y5MR9wDVKt6KCQR0P5f8AemacKV3eYzGgIuNNH8TsuGG4HEduWfTnz969H4frlu2EupyKk/WYI+hEV5Fc0uxvRs8s4wQPyq8fAtyNKVnAuNHoCFJ/Mk/Wk6rEu3cIvKgAsRzdtKAXbopntjMxVV09kki63Nhgdl6ffn9qb8W14e4unXO75/RBzn3I+wNB63VFlOcZgconkMdhA+lIsoOfeAvEC0JjT3mP45B+uP3oPQ8KLwu2ScQOZqw6Xgdy9Y2qRbU/jYHv+EfiP8mnSW7WnQi0JaIZzzP9vYVy/iGnbU5F2Hzf24i8w3MCJQNVwprDB7oa2kkKCIZtsTAPIZGTXWl4srPAtrsALXCQCYA7nIJMDB61r4j4i17Zb5ncxH3j7VXuJXYUae2ZLH+ow6x29AJ+/rW3D8P0+nxFnUE1yTGLiRVsjmOFvEKCpyQCftURveXJEzQty8eY5UDc1J3ScAdK8YMZacnaTHVy/uwOYrq08LJ+1J9Ff3kvyiiF4ks9SDVHERwBKKmMPHQEbUJPWoNUt+CQu0E86guhjlGiiL+ufYURy27BB6VFFdSwfeQapgg9Yx70t0hlokjvRAuooKs25h+VC29UDMfenopAMJRXcYC6toFRDMepqfxd1obefKlDXEJ7wJmo9Pxsu21YVV5DvVnAW5HchUnqMF4xcQBS2QKypNRw9bp3g8xWVQbF7jmXuXxDNepiA0SKH0mmW2MET61l2yrqo3Hy4961de3bgxvPL2pK8DaIPXE3xLTyq3rSzPzD1pbdsW9RHieVoIFWDh2vUq3Yc1oe9orVy4BuKnmIHX7UxchVq6+sitzUR6DhSq5CuJo1uEqW3MaN4hwA2mW+CDGGimV+2twqUAGBFE+Yk2D3CZjcA07ZCJ/mitReGkcEgOzjPcUy1lu1pM7Qb7LjsKp+p1MuRckk8/T2oFxBu404wnfcY+OrtKnzNzNKtVeCvEAjrXVu2M+ETJ70K+mdWlhNOxIFa7kQc3N8XBtwyZU8+4P8n7VnB+MxvXpEx9RMVrUsSwBHlIg/z3pIf6bsPcf5/Su5pNSzIAx5mnG1jmXJdQkK/KWCyOUmYB+1WjheqUjnDjl/OoqncNM2NOqqWLXDcaASFVAyqCehLfoac6VC7xMEYjr+dNyfESjhGHp8y2y01HqFcS+JvEuC2o+Qx9evp6fSufGkgwRkkyO89ftVUeUuP6uxnvJmaYDjgRIY9RXVTMoUFeo9MlCMr5kicRPOmHDOLCxpmM5ZztHfAH6g1UrvExcaA0Dr6DvU1lw7AsdqgQoOSB3juaZ8wOKHMstul0+E9E1xnuNlmVxPqVIx+lMPhm0bjndm2oE+rHkv9/T3oLg3HbNq3IMlMicA0ntfGo06hLaeWSTOSSeZJ/L6Vg1mjbVMAR6Qb/EZjdkLEDmq+09MvuSPQcgOQj/tVY+Itb4aQD5jgf3+goPhnxul5HldjpmOhHeq3xDiJuNuOSflXrTUTYfVwBM4FQfVXgilj2gDrH9zSdMS0+Zufp6UZdUNl2G7t0H+fWhCVgqMnniuRr/iAzf8eP8AT/n/AKismoB9I6gb697V0AGab67R7ouN1pQRu5qcdTRF/iLBSAJArluhJG3uZ3F9RxwZ1aQF6RPT61Gl0BgDAInA60o4RxS6xFqyuSZIA/U9qI1R8B33EPdY5UZCUB053EHuK+XzB9fq7gc8gOlbXVMjRIDGoLjlhLCaguLbxLEOO9OGMdVD2xib1oYu/M3auktqVVkHlnI5mKE1GlN1OkjkaGW+9mFX6ioEsek8+JNviWE6RNQu2wwVwORxP5UhPCL6BnZICfN396YKd67kw4zjvT3gfEvGRrdwA3I69R2NLORsQJHMgOzuVNeP7RAX9Kyn+p4XpGaTb2nqB3rKsZsJ52GF/wAficXiUt77UmefpQvCroZvDuA5zNS6F2RSJmD96Mt7HIdRBHNaQSFBH8xF1ch4eoF0hCIMyKY3LTc/lPr+1R6PZ421RDNTO5rPDZkZfEHr3pLHcwgnkiL7Gq+ZWJhgZpZd1ryjW5hTB+/+Ksg4bavLvssEPUGSB6MD5k98j2pFf0T21cXQ1sKRMLM75gjIBXHzAnmOc41afA2RwqiyYxFJNCNfjxXu6e1qEwIAJ6g0g4Rwtta62LZAugSzn5VQRLNHuBHUkCrDwjXWLmnbSXrkW2+RiIKt03R09abfBXBv9KupMhmbwwGBBBA8Q4/L7Vvx6R0cY8grn8/vNjJXJglz4CRFITV3d4AhmRCs9TtBB2k4GcdzVX1vw/qydj4b8LDKt6qY/IgEdQK9GmSG6GQR+tcWLzD1KnIPXsfQx1rp5NAhW04MLaJ5M9m5afZcPmoO9pjcbHQgH0Hf6V6X8W6a1dQnbDkeVvbv6g4qkW9EVhzzIIxyrmafnOEIo3UWP1iCXEnyjCryHb/Jqw/DusG61v8AmT+nPpzXI7AMv0FR/wDgd4Wf9QbTC0TAeMdveJxPKah0NqLgHQvaH/3F/YmvT6jEmXCy+P4qamUFTFup1qLdYMcGPpIGfzpTrbZDEHoac/EejVLxBXORP/tdl/YUp1zgoP8AcMf8vT7ZHtFcDBkpdszoZHong55EifYZIptpru7PekWmfad0SF/U4H89KOtXS5hVO48gK1YtUcTdcRgfaY5vDBj+Cl0k86WnXPyk+oM0w053FB1f8h3PpWxtcKJ8RjZ52uq8ME9W6dT9PtXWht6hnFzaQBynoK3q9AbJl+ZPlY9vSl+q4g7GNx2+9cvNqm1HC9TOXLdQvU2gpLO5JbkAaEs6xlby+WhXfAyTFcLcM4FJGPzK2+Zb9LxJL48O55GjD9PrQ2j4dclkJBXJRxyPpSldI+zcZAJijOHG7ZxPlBBg9qQ2MKDtMA466hDcWGktm3phN04e7H5LQmi4XqLzF0A3c23GKecJsWlvvqXE20Rn2/8AF0qq39czu1ySpYyYJH0EdKiW36fyf8Sl56lgPD79sjdbmee0gxWtTwjeCSDv6YpTw17ryRe2AdWY/lTXT8au2z/6qXAO9C6sp4PMplI6ifw3SQCQf9p5fSo2Ic7mENVrscYsaglbtsAwSWXpFBngtp2m08jrPOKsZf8A2FGQN5EA4dpyP6jMVRfxd/QUUvGAXDKkEHB7+9Q6vUbSLcEIvIH9aC8RQTmD2oTj38sJCt9y5Las3/6jNsY4YT1rVUvw2OfEH3rKD/xfDSfKlgVLm4Qkjr/2prb0QtItx4LN8qDnH/FTH/WiCwQALyB+b3x0oLUccRlI8rMevUelYGYv0IolCOJDYuB7jOcFBj0qKxqJYSZJ51zpuIIgYMgJJ5zXbcQW8VFu2oYHMdqvYfEDYTNaTUlb0ZUyAHHP/I9Km4lxtblwWnAAZTbdhykNKuF/C0mT6it3dJ4sbDtdTMHkw9PWhtF8NHUs8NtfJM8ljqT2nFb9BqVwZVduo3EwUgmKLtgqSp5g/wAir1//AJvZa6uoG8CBbKhjgkF59sH64qo6O4Liw3zr5T6xjmOZHftT/wCF7jWXdRjdH7j9SK9nkG9OJ0mFipctVoLlo+YeU5Vhke09PY0HcgMG/wB2D/PerFodd+F/MjYIPalHGdD4bECSjS1tv1U/8Q/nOsAYg00zmweYi4xoTdRkWZgkQJ6fuPzAof4J+EvDtNc1gLWiZtI0jdgyxgzt7dz6DL7h+pQMPEuKiggsMbo9pnPLl1o3ifE1vN5WBHQDt7ViXHly6piy7VWufPHfXEa+MUpB59/pFHxDeBsi1bG20FChQSQAsECSZPIc/WqXfXbtPd1P2Yf2q4X7U+IOkAj64/aqfx+6FZFE/Oox7/4rrOwTC1eDL6UxZ8Z3B4k/8b//AC2t+5qt3cr9asvxiQTJ6+Gfun/80oZLbWWIbKjlXncbUoMzIeJrhGm3pcBMA9fVfNTvh/DmtDcq+YDyk4GeuaA+G7sKwifNMf8AIf7VZjq2Fs3nI2iAq9C3QesYJ+g60nO537YDtRIlA4gpW84YZDebpPf2nn9asHDtOyJ4xHmuch/tX8IH5Uk8E3tTtJy9yCfrk/rTzTO5LWVaTbfyz1Wm52O0L+YxuuZN8Uah7tqyQp2gEGqcxgmauuuvOy2TjwyDCgDnuJ3T6qR9jS/ScEOp1a2YCAyWeJ2qsksB1MCAO5FPGmbThVPvLC7RUTaTTXGGEMdzj9aeWeE+GVZmtgYJk/lXrdrhmnTTGx4SmwVG5TkttyGZhBL+XnPQdKoPxh8JNpBvSXssxVTzKnJCP6wDDdYPI4qs2JwL9pKMQ8SuLcYnxcThUGBXacWtpC7C04JY0Hw8qUupB8SJXsY6UKeEX/DF9rbC2fxGOpgEiZAJgAkQZHcVn+UHsG+INXwY+suVuFWUeFeXaT78oqtcS4dctMUZTAOD3FWX4e1e9RaK7trAz2zin3xHpPHUpBBxDf3rOM3ysm0/36wQaNTzLTuQciRR920LamBkkc+kzVu4N8PW7Vh7t2C8+RT3Fa1Xw9cuBLjBUZSrXFnJBMCB3prapN30lnIIk4Zp0CsHYAkwe/PlT92Xw0cADaShgRMCq3xI3bF4gpDyRkY58x3qwJwu/q7SizG1GIZ3YIny5Mn1kYocnYbzCHmJm0zXtrK4EGDPTPWpLvBSSSIYcg3KfUdxWX9KNMpS+y7gcrbIJP8AzEQv1H0NKbnFmLFwxAEAKJiACBPcwTn1NOWz+nqFO3thTBUfesrgcRB6D6isplGSW/VXWI37YYGD/O1Aa22rjyrB6kdK6ta3xP6QJ3jmejDqKH8O/bkFSVB5+lclEKnwZjVaM7s6UDb1A5/2pjodQNxW1ZW3cHfJYdYND8NtOr/1GHgtyLLyP61KeKWbV5fEVhtOHQgj6Bun1q29Rocwjz1H3GNFctrYu2523Pm5YxM0Pqbe9H2kiR5tp5/4rj4i1tnU2La2tUqqpOHDJnsTyqHQBlBRWRsDa6sGUnqtJdCFDQcgrkRJqtA9twUECOQ5/Wm/DNVuGMEYYHmDRFvhlxzvJK2ubBpBUj1/20rtiz4rW7G5mCsxuk4Y4xHUV2fh/wAVOMbH5A9/Edh1BUUZ6Tw/VhrYM9PzHMVWvjP4rfd/p7eApBY9yV5fY0s4Nx8KSsgwYMGc+lJOO3J1Nw9GII+qivR4djNu7HtNiEE2ZDf1zHd3mh7etuKQwcg961eH6j9qjcVpZ41iJfeE8b8XTln+cAIx7wZB+o/eq814vdKhd5IwvrEiT0AXzesnsYF4XvcC0kS7AAEwJgxNb4rZCXGCOTctY3jG4iJAzgCMf5rka1i6nEnZ5P2mdrawsJ1eiN0W0Y7iyK3ygRBIjGSAO9c2fh62jEbW2lXBY8p2mCPrFSaDXh/B2gyqFT6+aRFOdQjMd08liCcScD86802Yo20mhMitzRlS+HdFFg3iw/8AUtgLGY8wLT2loj0qzXGD3AhtkWETyEj67o7sRPtFGfDfAd9q5aPMhguMAqAVntmKE41rHQG14RLFRDk9x0A7UWXLuyVDet9ymfD6B9UHgxLMIHc4/WrDxvSLb3XJAd8bfSRPL0/WsscEbT2vEDHxSo8oiIMnJ/6fvQXFmDQWYllCSPcZ/PbWrGfmaxBfAr/cMm3qWw/CaLw4Xwz70AYyBtwdrKIEiM9TJArr4TtL4lw7fN4eD6TJ/RaccHulrb2mMqbN0RmOUYH1mgvhrSlFVieYKf8A4kGfrFdzOpJpvY2IbdS1XbP9OPRR9/L+9F8R4f8A6iy9nH9RWAJ5AiCrH2aDQ1wztAIHnG71HYfWjONX/CtACdzGcdB/eKw4tRj1BKIb8y3R0A3CrnmNv4aFm4XuKDsLQQcTyKsPfpXPFWmxfNxiZ2c+cbpMemZp3xJhlu5l/UjH7Cq3xi6VtjyyWcEn25D9cdq36XTDBhYMbJuzCVdqGc208O3KWxaU5807iO+0ZrXGuLK9hSjkMPnYEgntANd6q9tAa4dxcczmTMFfSO1C2ASHRltlJlZXIkdG7V44bb3ETnX7mGJxJLenD5uXMKrRIB5zt71ONObbbrlxiGh5fmoOYI9M/ehLNw6ZAEAYsxMsMfTPames42Lq3WWzbuDEq4g/KJBM5ihYkjjkEymaxFvGLa37r6h33acBQgPeP70h4jxp7qP4R8luBE8pkCAMAYP+an4tq31FwWlXZbGNqrgY9OY9T0rngXDwbxt3xc8NwvnU7hFvIUHpgRFblpFtvb2+n+5p4T7znRcEYWU1N35Lw2rbGWcnmw7KOc0MOApZU+M0mZCr7Yk1btWLlxvEUynJAAAFToqj0pbrNK11GhlAUQ2/BycfvSl1LM3dCAMm4/SVG1ox/t61lPLuqSztREVxElnaDMnlHSsrd80noRu/6Q+7xRBAtIiS212PNfWe1dcZ1Duo8O7hTBZYzVRthi5V45Qx/Q+9NOG6K6tsMqyrsFI7rOSR+9ZnwKlNfP8AmJOOuRGGn1jWUAvFmtsT5j27ih+PaXypO1hk7hzK9DVmThNtrZ09zd4ZPMZZT0iag1nB7BtrZ8XAMICNrwPwmcGkY86brHcFHF3I9DorNzQLY3DxC25D1I7e9LW0ljRqH2l7hX15jqOxonh3kueJIAQgw2CAOgHrUvFBtkImGaVMSRvyCB2jNRnbdV8H2hu56mafjFy7bW4CUAkXbZkzPIxUZ1hULcFtSGjaflMcjMDn6UJwhL4Zi7IO4j5u0TMim1tJIXEDG3oGOY9D27ziei2RVNCiPp4iioB+kn0nC9MV3ra2lgZO6JP8mkPE+Ftt8RDvA6Z3AenRh7Zp7bnKgbpGSTHvjoIrVvVKVBVQpGAxJg/Q1em1mfA3pax4MiZWBuUW7rBFRDVbjAprx/hvibrqQYALAYn/AIgO389q9oz5gBzJge5wPzivQ49Ycq7rm1X3C5abmkNu2pVjvEMY6T8pB7gikdy+7Ek82Yz6nEk1a9PbFyRuA2gAAnsDA/71Wr7gsyrjzMfaSZI+lZtJmOR3J7i8Dkkxvp4tJZvryYkOB0iPMPofyFWSzb3KidGJbdOQsSSfZZPvFJeHovg2Qx8u9lYnsVXnU3DboHiWN0x5Ub/6W4kgevIfauXn5YnxMz2CZ6nwPTBZI5GCPsKri8PNzW3N5JFstC9hu8pqzaO8Eslowibvoqz+1UH4H+IL97Xul1lYXQ0+VR5gNw2wJgQcVlVWclx7QjzGnxAireTsBJHcExB+gpJxnSWUaCCyuuWAyuZX3ERTP4p1X/m7gZfKFQDpJ7j/AKvyoPW3QFVsttwFPy5PM+oqldlyBriyTvuPeAXAXn8JWJ9DHL61Pw+xsSD0Zv8A9ap7cYazcRwItsSHgRJBkCOX+4/X2q42tUty34iGVYSG6ZA/OvW5M14Pm/S/4nQQbqPmH8NQHUFifKNpg8pj/vRnGbm6D6NSzRuPm+3uAAPzM/SutTfi1k5IAXv6Vg+Eg/L3kUW5/M0ak29eOPxK/rLUjJxP6Rj8vzqu668xu7gJVCAJ5biQPyFWLXXeaLkgST/b6mk762w4IVSSp2/05Eweit69etaPietONPlqLJ7+g/7mTLk42iQW7GwMLu0KzbgpnBnDek1LoNUpZrZSGXcM8iCPt6ioLyrcaGDQpAxlUJmN5PXmYrq6RZBuFgeSk857HHKcV5thuHPZmAzjX3Ge0bcdijd+e7l9644Rb8O0m0hy+8N1Egcz9Qpprp3tppnuRufxBiCQEIhfrPP0ihOHuGRiLe0E46TOSR2jFMW621xGYhuYLOWizbZ4EtC5BIE/viPpUWmYL5wApx8p8hPqvcURq7q3Lex0YgXVwJDdiecEQe3X6VrT6a/ZdvDCNaDXBkSSIkYPLAOfao1G77h5DuJM1odJcc3QW8rwVHLaB0Xt/ipxwg3N1sAupBntjke8TUahwWs7tjHExyxhs/zFH6rxbdvZZY3LQt4YCXLyMvA5c8Dlil218ECLQkniJrHC2CqFt74EEgA5GOp/k1lF6JAUlpDEsWyecnt9KyrOcg0f7/MsuvuZXLPCGW2zbN2MFSpz7UzXTXvL4andbWAJGWPMx2rdrS+Clu1cBQqhZ1iOb9+8CnWqQtY2AqouR4ZBjJGNxHQ9+U47S/LlYmjUaWJHtM0GlJILQtzad4nyzHv1MVDxB0veHut+ZYJPUkcjnmelA3T4a7EJ8RT5o5QOqzzA9Kn4fqkvXVt3L6s7kAOwPlxyjnNZflkWR/RM+zxCOIZYNEGApJTBHYmuVJ8O2wgvabYT06sh/Nh9Kg4lfNprts7g1sgGZgzyIPURUmkYl3tnAuqQuQfMvmQx0yCPrVqCBRk5BFzNZYDFbsbHzKzj3HpS/VXirEzBXBkSrDs3QitLrFJ2FArT834fqD8sd6g1fCnvoCt227AspJYrK8wYIgRMYpmNNpG41C5JsxqNVvt+Jb3EKJdB8y4wSeb2v+LmOsiDS+/fLqNxG45VJBI9cYH50Ro+HXrCo5K+Lz3WiGlQAJaOY7n1FQ63QJqF8S35HQ7nReY7vb67D1Xp7UwJjZrH5kpd06015VgOOQ80Zk+s8+1VHjWkFq8dnyGHTpgnl7gg1YGuphWbawzuyVnn5oyBy8wBoT4s3OUZlIIHeVKnkykYZTHMYrRpQUyfeNw8H7wjxg9s3Fxc5Ofp83qGGCO4mkGrAVpMz6frTDRaraqH8MRcA55xJ+wIPeh71v5pyF3nlGIkT9Yp+EnG5hJ6TH2hvB9MkdbhH1Kf3Fa1i+Gy+ZS1uAVXPlJ8wnqZMwKXfCYdrV8ojO1vYyQ0bZJlioycDpyJFHGDtvSAoUnaOW89Z9CTj2pGZayn+9wMi01z03iGp/8AI3Ty3WSB/wAw2j9RVC+Eota5bjGFV3knAzbfr+VH8P4wLnDmtsw3qQmeoV1af+iqkdSzO7LIX+CT2yaz4cbAMsGjLHreJeLdcbSWd5GYK+5yNsd+1GapQw8O4wkEYyIAzzIE46+gqt+CbY8RW3ocFlIH0IIkRjFT2uJp5ggmNoG9sQxAJjGAY7VGwXysmyxYja9ZZktpsYghmLR5dzNIE+wFL+D8bGkOzedpP/pmSueeOlaGoPlZr3ntsfJICCCRIVeeJ+9VXit7ddY8pJMdhOB9orr/AA/NtQ4+5qwtQ23PUrfGbRUhTEnl+sHqIFCa7jBczMDkoqlaR8W0mC+ST+FO5+kn7d6dXnDGFEgxsPYAjOMTAP3p+fULgWkHPtJlybefeOk8wlT5GjzgDchx8w6jHf2oPiRFl3tBYPMXBh3VvlmDgieldaLUpZYWgd6MIbcIgwInJxOJ6fnXHERuJdCxKQYIB2g4IJ9wI9q84WZshLc3zMG4k8wVNFtSBChcjc0bjkkdyalchWJOoUsQCyi2xBEZHm2joKCs2CB52PPcpMsx5/L0HWc0LqVBYNHJcmczgRFNAs88w6jS3q3VSLZPmKuN3aeRA7Qce1ZqfEnd0JwOWD2/nauuDWluP80qFDPAjZBGBn8WR9PSs4pqkNwYhQRA7npn0iovpbqOwDaC5k923LHqOXOCcHGORgc6kfVNbRV8xJYFHORtPcg5almkuSWuAwSwME8xJBI9gKYtq/IyjbAaYBkA9R7Tn3mlEEcGZwSpkWsc3f6nmL7lETy8pMHsIWT7Vl/UvyBKmAQy4jIkY5GOVSaK5Fgm8uCxDAABj5Gwe+HI9aFKK9tTbOUAicMV6qwmNynIPUE0e0VR9pZ4gdzjOw7TnrPuZz6zNZW31Crhonn/ADFZRgJX6ZOPEtHE+FPdUXGIfasAyyncRie8Ry6zzpemmNsEPZmFMnxMETMKswMRz/zW6yk4Mh2xwNKJNxPUWV1B09631PhXAWOIATxM7mjB3TImOUzEuy1f8mnCurSRIaMqZ3Mc4Ugf+7lWVlNLkKD5EHKdrcRnx1ldmlMssiCeQUQDLD8RPLtzFVPVWgL41BDW28vlB3QVC5B5cx+/WsrKRp8xYVwL8RRc3GGp0a6hlRlGxx4mCRMzz685xWl1GmVvCawWKnylTtiQOhxWVlNUW22+BcNP1ASHXawC5v2ts2ct0kBoE+uQTHrFKLHERbYPbuGVkjykH69KysrThxgpuhKOLjHVIl+2dRaUArHiJ0Uk/Ms/hJwR06YoZby2kVGPi23J/pEEFDOTbufhMntB6zWqyjrmpf0ker0ii34lrz25gz5XUkfKw5H3GPauNLphcBQxJVlkk5hWKgx6iJrKyqv3le1wr4Iviw8KT559DOQBjtXHHb6XH8PKFiXG0YGTOCepPL3rKyowvNf0J/ENjZH7xXqNQANq4XB655Zrq3qFDEH5BtBiJHMys9QYPrEVlZTQokAmuIa+9ausLhW6IUw4DBlIlWUkblJDTggiame4huFRgzEGTK+jc4jo0kdzWVlEwG39v9S26k19UlVAz0OfrIPt39qWcfsRcBHUfof59q3WUvTk/MH7wcP6hJtFpXO0yC7qI3cokqq46naPvmKc/DGmN7exYpas5uRmTB+UGSCVXJrdZUzmwxkyc2YPxbihNx9ihV6CBI8sc+uDPuTU3DeJblbPmKbWxIKiSGE8mER649ayspbINkAgbbnVq94pgn5iWESBt5kQOVc3fCKkZZdxBPWQVmJ7bl51lZSgnqP99zAqMxomSx4VkgNuDOTgnPfIgDkKRcSJU7WxBAIwexn8zWVlDhYs5BhliW2n2m1LINwbkEKiOjHdnNMWVluEIMHLZ6kDHtisrKmT+/xFsZLqxFm4oxDBhHsPz6TQdiwzKSBGyXLSMSACD3A2mI71lZVKfTf2/wDkntDWQXAG8NSYhsgQQTPNfr9aysrKE8GPGMVP/9k="/>
          <p:cNvSpPr>
            <a:spLocks noChangeAspect="1" noChangeArrowheads="1"/>
          </p:cNvSpPr>
          <p:nvPr/>
        </p:nvSpPr>
        <p:spPr bwMode="auto">
          <a:xfrm>
            <a:off x="0" y="-830263"/>
            <a:ext cx="2628900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6" name="AutoShape 4" descr="data:image/jpeg;base64,/9j/4AAQSkZJRgABAQAAAQABAAD/2wCEAAkGBxQTEhUTExQWFhUXGBgaFxcYGRcaGhscHBgYHx0aGBoYHCggHBolHBgXITEiJSkrLi4uGh8zODMsNygtLiwBCgoKDg0OGxAQGywkICUyLC80LCwsLC8sLC8sLCwsNCwsLCwsLCwsLCwsLCwsLCwsLCwsLCwsLCwsLCwsLCwsLP/AABEIALcBFAMBIgACEQEDEQH/xAAbAAACAgMBAAAAAAAAAAAAAAAEBQMGAAECB//EAEAQAAIBAwIEBAQFAwIEBQUBAAECEQADIQQSBTFBURMiYXEGMoGRQqGxwfAj0eEUUmKCkvEVJDNyomOjssLiB//EABoBAAIDAQEAAAAAAAAAAAAAAAIDAAEEBQb/xAAvEQACAgEEAQIFBAICAwAAAAABAgARAwQSITFRIkEFE2FxkTKBofCx0SPhFFLB/9oADAMBAAIRAxEAPwBJo9CbbsBynFFlBPrR67Y9aXlCDXlnYsbnOa+5tFDAwc0uv6ZzIotrcEFTnrUt05pisAOJARABp2YATSbj/D3XMk0+t3lLET5u1dXre7DZp+PKcbXGqdvMqeh0zERmrHw9lA29etF6PTKByrdvQLuOc1eTUDJYhFww4irimhwWFVO88HlXoNjRFlYT3peeAdCK0YM4QU0LG9cGV/hBNyVBim2i4UUkuabp8Mqi7k51u1aPJgaHLqhfpkbL4lP11pvEwDR/B+GvccCDVn1GhSJFP/hi1ZUdN1WNaCKqGmQNxFOn+BWJDqYPUURqfhtlUnaJHUVYuK8RazEdeVF2dYBYLOQSRSXctzcYQO55k2ik7TzJqfiOjAQKuKbPftyW6mftSy9rAxPSkDI5ImUk3K1quDsxxQ2ht3bLYJjt3q0q53elbewHNaV1TDhuoQykHmTadhctblGR+tCcUsb07Ux4dpzakxg863xKypXcPtSxktgVhM27kTz67w1kO48u9LmYl69DS3uG0iRQrfD6nKjlW9dWt+qWMguI+Brvc2yMEV3rPh1lfHKeVNuHaTZdnbHrVhaJB51ny6ko3pizko8Sivwlrd1GA700sabYzMRkjH2qz27SM2enKubmiDGTgVnfVlhzALkxJw7RbiS1Q67T81AxVjuhQAo5VrV6CACMg0tc9NZlg83K7w7R7RujPSlHEtHfvv8AKYHLFXfTIJ70RxKw0ALitGLUkMWaGHo20oek4UVO16tXwnasWWOJotdHbADOZblXa6JUJYAZosuqviW2W+BHf/jVn2rKqOpZtx/p1lZ+DF/tO7eqgTzFNLfEEKAgfpVd0K3AoDr5T1966vN4RAnBpRx1wIorXUL1WuXdyipkugjcM0s1tsOvY1JwwnwyvUVCg2wSs6fQg3N4waP2kioLDdzUyMVzzFAWN0faXuruasadpzR1rSIDM86Gt6zd0iurlrsYFUWowgZyieG7FTg59K6GuIaeYrFUAE86XOwBMsF5dycnoAK0YUfM+1BZhJbmh3LGusR4A5/al2uUiY6VBobcuCl1XxyIKt9BkH7z6UFqNa5u+GqszMQoUAkk9gB1pubSZsTVkWjDdGXhhUmfUhlMYIpVY1roefXBq66L4F1LIfENu2xBIQkkjtJUED6E1S+JcMuWLhtXFKsO/IjoVPIj1oxpyqWwkGOhcaPx1njxMxy7VM3FHZY5iq9fcqvKo9HrGXK59KUMfHEAX3G1+7OeRoaxeLSDWrevS4RuwaIZNpkZBqx6RRlg1wZrT2mBycU0t2NoDA0i/wBVLbeVS2+JbDDGaDIjv1LYX1LA10sPShrDjdtPy0Lb1SspIaK1piGETPrSghTmCLU3Gl7SbeURW7KEYrjR3ywNsnI5VLoFKhi5zVZDUawA5EF1jD5etd6W2VE0NqT5ia23GERdpqhu9ogn2h9ixPmJqLUlsjoKi0up8S2Spgd6hta3nbmWPWrGInuEqWJDY1G0kuYAoy1xTxVZFGOhpRqNM4nf5vajOHWroXCiPsac4UCx3CZhVCb4YpRoY570w1F5w4JyK5sFWEMIccqD1dxh15UqyTFdwhlM55dKK14O1WHSltjV78HFSte8sTMGgP6uZQPmGWdaGALLBrKV3ZBwayroeYXzDJddrN1pAozj8qhfSLcQbudcm4TGIFa08yR0P2qwTBvmSPo4UCeXWs0kZjnROoIQLNC3bmZWrDbllEmoLqtSVJEH3rvRa0zHSp9RqAqncAZ60FZO08sGiABXqEACI2XVKSQK5G4iOeelCFY+UZNMfha9OqsqRjeOfpn9qHHi3sAPeUq2ZbLPwWWUB7wRhzQKSJ7FpxnEgGqh8a/Dt/TlWe2AkR4lslrcluUt5gcDDfSa9Ja6Vdw3MOfsTP70da1QZSjgMhUhlOQQeYIr1ml0qaVgyD/c6WJBjNgTxLRArkdDIr1D4T4elu2NW6Dx7ogHsv8Au9Gbqe0dzQafA1tLjl7jeFP9NV+aCAfMxBAjlyzzxVmtmyUVPMAqqqmRgAQMRHSt+qypmUAC6mjPlVwBO3cmDVY+POHC9pmYDz2l8RD1wJdfYqCY7has1xNoiZESD3pfxfUi3a3nEDE+xrJsGQbPMz1YqUHQfDo8IXNVc8Pcsi2FloxG6SNpzMfeKJ4d8JpbLu7HYcqsAN7sTIXpjP0ofg2oN67cuv8AJaGJ/E5+X6CCY77atOsh9O7HkI+67T+tUfhWFKFWfv3IdOq8QjScN0zWltNYtsgEAMqkjGTuiQ0mZEZqjfE/B/8ATXfCRiUYbrZbntkiCepBBH2PWr9YQ+HPKQD7TSj47tJt0zMPl8RfpCn9vzrLrdMrKNg5uhFZUvqeeafY1wI3zSB96ajg2nZgBcyYgxCz2k8vqI9qZ8J4XqNZvWyVs2gCGY4QYGDGWbM/mar+u0D2IQkMOhWSG9pg/StOn+D4uRkb1fT2jk0y3RPM3reDqh2uTzqDxAmEovVagai/cjI3GD3wM/ea70HB28SSR6CvO5kON2RzdTGymyDJNCxjccGi79z8U+9JeN3HS4FA9qm0BYHMkHmKV8sEWZaixUE4rxXzheldWuHyhduVS6/QAuNqiTmutKbnhsjeuKNtgQbTzBagt3zILupH+mItmIMYoTg+sTdj5/51rjVaYpbFtVJ3NNR29CbZlgF96aNhWpdgiWddQzDIitLxxVYJuAqt+I9xhscxTc8MRo8QZGSazthVeWMApXccpdBMESCcEVrU6PzRzFBabVpti3J24zTCxqTlhmayG1PMWKB5i3X6I24ZfrWtM01O2qcswaAOlKG1DL0600KWEsge0aMQOfOsoZirwc8qygGPzA2zlr42jcaC1+vI27TFcPctkQTkVBf0HimUblWnGig8xqqB3HIu+JaDHpUVrUgkEcutRcMc2rZDCYoizetuhbbtFLKgX95Rneq1KhZZJXvUB1AAmMdBXPD9WVRrbjcCfLS3WknIPLpRjHZ2yBfaPdDpvEUXFMEHIpnw9f6tt1B3KwMKCTE5wKr3CtawIxC9aM1PHLlpwqEbSAT7ya0aHStm1QS69/xHYkLZKE9Z4tbmLg/EM+64/SKH4IN92D8oBY+w6fciqJpPjW4G2EkoMAN5hAAHvVv+GOK23u+Q/MCsdpgj3EiK9Y+B8aG5uKMo5jji1wt/P5/BVM4nxtNOf6jkTyRRLH2BwB6kirnq2ABnoCftXgvENS1+614n5jj0HT2/uTTdJj3D6QkWep6D4xVrQLI6i5u8MEgkwQJwIAzmewiaca22mtsGxcba0Aow/C0Yx1XoR+9eYcMvNdtohibTqFx0n+0/lV+tSFVh6H81/Ymjy4FU2ODLZAOREdjh7WbC2mG1yzG5/wC4sVH/AMVUU5sj+n4fRmE+mRNFcVseJaXUL6LcHYgwD7HA9470IuqtzBbI7DA5c/4aWzlx9YDEmPdQYB9hST40sNcFi2olmZgB77fyHM+gNH6u9KzODBB6GmDWxK3PxKGVfTdt3H38sT6ms49NEwBxRirVRptMultGQMu0AFiTJP8AOgAqpfE+mCIrDkwLR0BgAEfUifarPr1mT250h44ourYsk/i83osGf0P5VrwjbR/MPH3KroLQtKtxzAImPfI/KKJ0HEfEZyDjpTbjnC7d4PctgL4ZhkHylT1A6EHmBiO0GavatC3c8pgTnOK8nrcRXK3zOzz+ZlyKA5uPbLqzMLgk9DRFrTy2B5e9cpsuGZG7bU3DdRt3bhIE1yi7cgTPuIsQS46i7jpgVzqdPtO6Zmg9XbcvKiRzplZC7PNnFC1qAbgG6kuhZUBdxMDFUbW8T/1N87gQgPIdquN+6CAOVINDwbbdc81OQabpHVQxbv2l4iADccWvBtqqqsUNc46jsyKQSK1xUjaET5jzPalnD+DBGYzk00LjIJY8wuCLJjbTcXRRt2iT/O1bt6wrJfygnFQ6Th9vdvLSRyFQ667vPt0FAyozUIJo8Qm/dzMzJxXe1SJbPpSHTuxugCY6032E7xyjkapse2hcErUcabSOyhlUQeVbonRs/hrtwAAKylUknEouwFoBg0baZLQk+c9hRV7QANuAmcmoFuqxIRBPete8MI27FyVtTce3ASAeVBa24FUIzZHQULf4jdDgdJ6VnFNiedz5mzFMXHyBLC8w3SaK47BgYX1o9WshpbzOOgpFwziviMEMxTOwbO8gYZfzocikGm/iW3HEK1VyV3sNo6UKtrxk3L8y9O9TWwLxZCCBWuEaYrcNtTk8qDDlbA3zFPqHP7QUYo24diQ6a2CSO/8AP57VLpbz2XDIxVlIII7jNWHimgsNCqwS8o83+1vU9j61W71yCVbmOv8Aavb6T4li1Aro+DO2MysKM9O0nHF1VgMYDQVcDoYgkeh5j/FeU2tKbbG23NSVPuMfajuH8QNltwMg/MB1Hp6ij+NoLsX7ZBMDdH4h0PuP5yp+KsbEDoxYoHiBaM+G09/1HKvTOButyyvtH7/oa8007BxHWrd8IasrNtvcVWp5WC5sSbifFW0+lu2/xM+wHtuBJP2B+sVSDxRoEdOdXf4v007Y5MR9wDVKt6KCQR0P5f8AemacKV3eYzGgIuNNH8TsuGG4HEduWfTnz969H4frlu2EupyKk/WYI+hEV5Fc0uxvRs8s4wQPyq8fAtyNKVnAuNHoCFJ/Mk/Wk6rEu3cIvKgAsRzdtKAXbopntjMxVV09kki63Nhgdl6ffn9qb8W14e4unXO75/RBzn3I+wNB63VFlOcZgconkMdhA+lIsoOfeAvEC0JjT3mP45B+uP3oPQ8KLwu2ScQOZqw6Xgdy9Y2qRbU/jYHv+EfiP8mnSW7WnQi0JaIZzzP9vYVy/iGnbU5F2Hzf24i8w3MCJQNVwprDB7oa2kkKCIZtsTAPIZGTXWl4srPAtrsALXCQCYA7nIJMDB61r4j4i17Zb5ncxH3j7VXuJXYUae2ZLH+ow6x29AJ+/rW3D8P0+nxFnUE1yTGLiRVsjmOFvEKCpyQCftURveXJEzQty8eY5UDc1J3ScAdK8YMZacnaTHVy/uwOYrq08LJ+1J9Ff3kvyiiF4ks9SDVHERwBKKmMPHQEbUJPWoNUt+CQu0E86guhjlGiiL+ufYURy27BB6VFFdSwfeQapgg9Yx70t0hlokjvRAuooKs25h+VC29UDMfenopAMJRXcYC6toFRDMepqfxd1obefKlDXEJ7wJmo9Pxsu21YVV5DvVnAW5HchUnqMF4xcQBS2QKypNRw9bp3g8xWVQbF7jmXuXxDNepiA0SKH0mmW2MET61l2yrqo3Hy4961de3bgxvPL2pK8DaIPXE3xLTyq3rSzPzD1pbdsW9RHieVoIFWDh2vUq3Yc1oe9orVy4BuKnmIHX7UxchVq6+sitzUR6DhSq5CuJo1uEqW3MaN4hwA2mW+CDGGimV+2twqUAGBFE+Yk2D3CZjcA07ZCJ/mitReGkcEgOzjPcUy1lu1pM7Qb7LjsKp+p1MuRckk8/T2oFxBu404wnfcY+OrtKnzNzNKtVeCvEAjrXVu2M+ETJ70K+mdWlhNOxIFa7kQc3N8XBtwyZU8+4P8n7VnB+MxvXpEx9RMVrUsSwBHlIg/z3pIf6bsPcf5/Su5pNSzIAx5mnG1jmXJdQkK/KWCyOUmYB+1WjheqUjnDjl/OoqncNM2NOqqWLXDcaASFVAyqCehLfoac6VC7xMEYjr+dNyfESjhGHp8y2y01HqFcS+JvEuC2o+Qx9evp6fSufGkgwRkkyO89ftVUeUuP6uxnvJmaYDjgRIY9RXVTMoUFeo9MlCMr5kicRPOmHDOLCxpmM5ZztHfAH6g1UrvExcaA0Dr6DvU1lw7AsdqgQoOSB3juaZ8wOKHMstul0+E9E1xnuNlmVxPqVIx+lMPhm0bjndm2oE+rHkv9/T3oLg3HbNq3IMlMicA0ntfGo06hLaeWSTOSSeZJ/L6Vg1mjbVMAR6Qb/EZjdkLEDmq+09MvuSPQcgOQj/tVY+Itb4aQD5jgf3+goPhnxul5HldjpmOhHeq3xDiJuNuOSflXrTUTYfVwBM4FQfVXgilj2gDrH9zSdMS0+Zufp6UZdUNl2G7t0H+fWhCVgqMnniuRr/iAzf8eP8AT/n/AKismoB9I6gb697V0AGab67R7ouN1pQRu5qcdTRF/iLBSAJArluhJG3uZ3F9RxwZ1aQF6RPT61Gl0BgDAInA60o4RxS6xFqyuSZIA/U9qI1R8B33EPdY5UZCUB053EHuK+XzB9fq7gc8gOlbXVMjRIDGoLjlhLCaguLbxLEOO9OGMdVD2xib1oYu/M3auktqVVkHlnI5mKE1GlN1OkjkaGW+9mFX6ioEsek8+JNviWE6RNQu2wwVwORxP5UhPCL6BnZICfN396YKd67kw4zjvT3gfEvGRrdwA3I69R2NLORsQJHMgOzuVNeP7RAX9Kyn+p4XpGaTb2nqB3rKsZsJ52GF/wAficXiUt77UmefpQvCroZvDuA5zNS6F2RSJmD96Mt7HIdRBHNaQSFBH8xF1ch4eoF0hCIMyKY3LTc/lPr+1R6PZ421RDNTO5rPDZkZfEHr3pLHcwgnkiL7Gq+ZWJhgZpZd1ryjW5hTB+/+Ksg4bavLvssEPUGSB6MD5k98j2pFf0T21cXQ1sKRMLM75gjIBXHzAnmOc41afA2RwqiyYxFJNCNfjxXu6e1qEwIAJ6g0g4Rwtta62LZAugSzn5VQRLNHuBHUkCrDwjXWLmnbSXrkW2+RiIKt03R09abfBXBv9KupMhmbwwGBBBA8Q4/L7Vvx6R0cY8grn8/vNjJXJglz4CRFITV3d4AhmRCs9TtBB2k4GcdzVX1vw/qydj4b8LDKt6qY/IgEdQK9GmSG6GQR+tcWLzD1KnIPXsfQx1rp5NAhW04MLaJ5M9m5afZcPmoO9pjcbHQgH0Hf6V6X8W6a1dQnbDkeVvbv6g4qkW9EVhzzIIxyrmafnOEIo3UWP1iCXEnyjCryHb/Jqw/DusG61v8AmT+nPpzXI7AMv0FR/wDgd4Wf9QbTC0TAeMdveJxPKah0NqLgHQvaH/3F/YmvT6jEmXCy+P4qamUFTFup1qLdYMcGPpIGfzpTrbZDEHoac/EejVLxBXORP/tdl/YUp1zgoP8AcMf8vT7ZHtFcDBkpdszoZHong55EifYZIptpru7PekWmfad0SF/U4H89KOtXS5hVO48gK1YtUcTdcRgfaY5vDBj+Cl0k86WnXPyk+oM0w053FB1f8h3PpWxtcKJ8RjZ52uq8ME9W6dT9PtXWht6hnFzaQBynoK3q9AbJl+ZPlY9vSl+q4g7GNx2+9cvNqm1HC9TOXLdQvU2gpLO5JbkAaEs6xlby+WhXfAyTFcLcM4FJGPzK2+Zb9LxJL48O55GjD9PrQ2j4dclkJBXJRxyPpSldI+zcZAJijOHG7ZxPlBBg9qQ2MKDtMA466hDcWGktm3phN04e7H5LQmi4XqLzF0A3c23GKecJsWlvvqXE20Rn2/8AF0qq39czu1ySpYyYJH0EdKiW36fyf8Sl56lgPD79sjdbmee0gxWtTwjeCSDv6YpTw17ryRe2AdWY/lTXT8au2z/6qXAO9C6sp4PMplI6ifw3SQCQf9p5fSo2Ic7mENVrscYsaglbtsAwSWXpFBngtp2m08jrPOKsZf8A2FGQN5EA4dpyP6jMVRfxd/QUUvGAXDKkEHB7+9Q6vUbSLcEIvIH9aC8RQTmD2oTj38sJCt9y5Las3/6jNsY4YT1rVUvw2OfEH3rKD/xfDSfKlgVLm4Qkjr/2prb0QtItx4LN8qDnH/FTH/WiCwQALyB+b3x0oLUccRlI8rMevUelYGYv0IolCOJDYuB7jOcFBj0qKxqJYSZJ51zpuIIgYMgJJ5zXbcQW8VFu2oYHMdqvYfEDYTNaTUlb0ZUyAHHP/I9Km4lxtblwWnAAZTbdhykNKuF/C0mT6it3dJ4sbDtdTMHkw9PWhtF8NHUs8NtfJM8ljqT2nFb9BqVwZVduo3EwUgmKLtgqSp5g/wAir1//AJvZa6uoG8CBbKhjgkF59sH64qo6O4Liw3zr5T6xjmOZHftT/wCF7jWXdRjdH7j9SK9nkG9OJ0mFipctVoLlo+YeU5Vhke09PY0HcgMG/wB2D/PerFodd+F/MjYIPalHGdD4bECSjS1tv1U/8Q/nOsAYg00zmweYi4xoTdRkWZgkQJ6fuPzAof4J+EvDtNc1gLWiZtI0jdgyxgzt7dz6DL7h+pQMPEuKiggsMbo9pnPLl1o3ifE1vN5WBHQDt7ViXHly6piy7VWufPHfXEa+MUpB59/pFHxDeBsi1bG20FChQSQAsECSZPIc/WqXfXbtPd1P2Yf2q4X7U+IOkAj64/aqfx+6FZFE/Oox7/4rrOwTC1eDL6UxZ8Z3B4k/8b//AC2t+5qt3cr9asvxiQTJ6+Gfun/80oZLbWWIbKjlXncbUoMzIeJrhGm3pcBMA9fVfNTvh/DmtDcq+YDyk4GeuaA+G7sKwifNMf8AIf7VZjq2Fs3nI2iAq9C3QesYJ+g60nO537YDtRIlA4gpW84YZDebpPf2nn9asHDtOyJ4xHmuch/tX8IH5Uk8E3tTtJy9yCfrk/rTzTO5LWVaTbfyz1Wm52O0L+YxuuZN8Uah7tqyQp2gEGqcxgmauuuvOy2TjwyDCgDnuJ3T6qR9jS/ScEOp1a2YCAyWeJ2qsksB1MCAO5FPGmbThVPvLC7RUTaTTXGGEMdzj9aeWeE+GVZmtgYJk/lXrdrhmnTTGx4SmwVG5TkttyGZhBL+XnPQdKoPxh8JNpBvSXssxVTzKnJCP6wDDdYPI4qs2JwL9pKMQ8SuLcYnxcThUGBXacWtpC7C04JY0Hw8qUupB8SJXsY6UKeEX/DF9rbC2fxGOpgEiZAJgAkQZHcVn+UHsG+INXwY+suVuFWUeFeXaT78oqtcS4dctMUZTAOD3FWX4e1e9RaK7trAz2zin3xHpPHUpBBxDf3rOM3ysm0/36wQaNTzLTuQciRR920LamBkkc+kzVu4N8PW7Vh7t2C8+RT3Fa1Xw9cuBLjBUZSrXFnJBMCB3prapN30lnIIk4Zp0CsHYAkwe/PlT92Xw0cADaShgRMCq3xI3bF4gpDyRkY58x3qwJwu/q7SizG1GIZ3YIny5Mn1kYocnYbzCHmJm0zXtrK4EGDPTPWpLvBSSSIYcg3KfUdxWX9KNMpS+y7gcrbIJP8AzEQv1H0NKbnFmLFwxAEAKJiACBPcwTn1NOWz+nqFO3thTBUfesrgcRB6D6isplGSW/VXWI37YYGD/O1Aa22rjyrB6kdK6ta3xP6QJ3jmejDqKH8O/bkFSVB5+lclEKnwZjVaM7s6UDb1A5/2pjodQNxW1ZW3cHfJYdYND8NtOr/1GHgtyLLyP61KeKWbV5fEVhtOHQgj6Bun1q29Rocwjz1H3GNFctrYu2523Pm5YxM0Pqbe9H2kiR5tp5/4rj4i1tnU2La2tUqqpOHDJnsTyqHQBlBRWRsDa6sGUnqtJdCFDQcgrkRJqtA9twUECOQ5/Wm/DNVuGMEYYHmDRFvhlxzvJK2ubBpBUj1/20rtiz4rW7G5mCsxuk4Y4xHUV2fh/wAVOMbH5A9/Edh1BUUZ6Tw/VhrYM9PzHMVWvjP4rfd/p7eApBY9yV5fY0s4Nx8KSsgwYMGc+lJOO3J1Nw9GII+qivR4djNu7HtNiEE2ZDf1zHd3mh7etuKQwcg961eH6j9qjcVpZ41iJfeE8b8XTln+cAIx7wZB+o/eq814vdKhd5IwvrEiT0AXzesnsYF4XvcC0kS7AAEwJgxNb4rZCXGCOTctY3jG4iJAzgCMf5rka1i6nEnZ5P2mdrawsJ1eiN0W0Y7iyK3ygRBIjGSAO9c2fh62jEbW2lXBY8p2mCPrFSaDXh/B2gyqFT6+aRFOdQjMd08liCcScD86802Yo20mhMitzRlS+HdFFg3iw/8AUtgLGY8wLT2loj0qzXGD3AhtkWETyEj67o7sRPtFGfDfAd9q5aPMhguMAqAVntmKE41rHQG14RLFRDk9x0A7UWXLuyVDet9ymfD6B9UHgxLMIHc4/WrDxvSLb3XJAd8bfSRPL0/WsscEbT2vEDHxSo8oiIMnJ/6fvQXFmDQWYllCSPcZ/PbWrGfmaxBfAr/cMm3qWw/CaLw4Xwz70AYyBtwdrKIEiM9TJArr4TtL4lw7fN4eD6TJ/RaccHulrb2mMqbN0RmOUYH1mgvhrSlFVieYKf8A4kGfrFdzOpJpvY2IbdS1XbP9OPRR9/L+9F8R4f8A6iy9nH9RWAJ5AiCrH2aDQ1wztAIHnG71HYfWjONX/CtACdzGcdB/eKw4tRj1BKIb8y3R0A3CrnmNv4aFm4XuKDsLQQcTyKsPfpXPFWmxfNxiZ2c+cbpMemZp3xJhlu5l/UjH7Cq3xi6VtjyyWcEn25D9cdq36XTDBhYMbJuzCVdqGc208O3KWxaU5807iO+0ZrXGuLK9hSjkMPnYEgntANd6q9tAa4dxcczmTMFfSO1C2ASHRltlJlZXIkdG7V44bb3ETnX7mGJxJLenD5uXMKrRIB5zt71ONObbbrlxiGh5fmoOYI9M/ehLNw6ZAEAYsxMsMfTPames42Lq3WWzbuDEq4g/KJBM5ihYkjjkEymaxFvGLa37r6h33acBQgPeP70h4jxp7qP4R8luBE8pkCAMAYP+an4tq31FwWlXZbGNqrgY9OY9T0rngXDwbxt3xc8NwvnU7hFvIUHpgRFblpFtvb2+n+5p4T7znRcEYWU1N35Lw2rbGWcnmw7KOc0MOApZU+M0mZCr7Yk1btWLlxvEUynJAAAFToqj0pbrNK11GhlAUQ2/BycfvSl1LM3dCAMm4/SVG1ox/t61lPLuqSztREVxElnaDMnlHSsrd80noRu/6Q+7xRBAtIiS212PNfWe1dcZ1Duo8O7hTBZYzVRthi5V45Qx/Q+9NOG6K6tsMqyrsFI7rOSR+9ZnwKlNfP8AmJOOuRGGn1jWUAvFmtsT5j27ih+PaXypO1hk7hzK9DVmThNtrZ09zd4ZPMZZT0iag1nB7BtrZ8XAMICNrwPwmcGkY86brHcFHF3I9DorNzQLY3DxC25D1I7e9LW0ljRqH2l7hX15jqOxonh3kueJIAQgw2CAOgHrUvFBtkImGaVMSRvyCB2jNRnbdV8H2hu56mafjFy7bW4CUAkXbZkzPIxUZ1hULcFtSGjaflMcjMDn6UJwhL4Zi7IO4j5u0TMim1tJIXEDG3oGOY9D27ziei2RVNCiPp4iioB+kn0nC9MV3ra2lgZO6JP8mkPE+Ftt8RDvA6Z3AenRh7Zp7bnKgbpGSTHvjoIrVvVKVBVQpGAxJg/Q1em1mfA3pax4MiZWBuUW7rBFRDVbjAprx/hvibrqQYALAYn/AIgO389q9oz5gBzJge5wPzivQ49Ycq7rm1X3C5abmkNu2pVjvEMY6T8pB7gikdy+7Ek82Yz6nEk1a9PbFyRuA2gAAnsDA/71Wr7gsyrjzMfaSZI+lZtJmOR3J7i8Dkkxvp4tJZvryYkOB0iPMPofyFWSzb3KidGJbdOQsSSfZZPvFJeHovg2Qx8u9lYnsVXnU3DboHiWN0x5Ub/6W4kgevIfauXn5YnxMz2CZ6nwPTBZI5GCPsKri8PNzW3N5JFstC9hu8pqzaO8Eslowibvoqz+1UH4H+IL97Xul1lYXQ0+VR5gNw2wJgQcVlVWclx7QjzGnxAireTsBJHcExB+gpJxnSWUaCCyuuWAyuZX3ERTP4p1X/m7gZfKFQDpJ7j/AKvyoPW3QFVsttwFPy5PM+oqldlyBriyTvuPeAXAXn8JWJ9DHL61Pw+xsSD0Zv8A9ap7cYazcRwItsSHgRJBkCOX+4/X2q42tUty34iGVYSG6ZA/OvW5M14Pm/S/4nQQbqPmH8NQHUFifKNpg8pj/vRnGbm6D6NSzRuPm+3uAAPzM/SutTfi1k5IAXv6Vg+Eg/L3kUW5/M0ak29eOPxK/rLUjJxP6Rj8vzqu668xu7gJVCAJ5biQPyFWLXXeaLkgST/b6mk762w4IVSSp2/05Eweit69etaPietONPlqLJ7+g/7mTLk42iQW7GwMLu0KzbgpnBnDek1LoNUpZrZSGXcM8iCPt6ioLyrcaGDQpAxlUJmN5PXmYrq6RZBuFgeSk857HHKcV5thuHPZmAzjX3Ge0bcdijd+e7l9644Rb8O0m0hy+8N1Egcz9Qpprp3tppnuRufxBiCQEIhfrPP0ihOHuGRiLe0E46TOSR2jFMW621xGYhuYLOWizbZ4EtC5BIE/viPpUWmYL5wApx8p8hPqvcURq7q3Lex0YgXVwJDdiecEQe3X6VrT6a/ZdvDCNaDXBkSSIkYPLAOfao1G77h5DuJM1odJcc3QW8rwVHLaB0Xt/ipxwg3N1sAupBntjke8TUahwWs7tjHExyxhs/zFH6rxbdvZZY3LQt4YCXLyMvA5c8Dlil218ECLQkniJrHC2CqFt74EEgA5GOp/k1lF6JAUlpDEsWyecnt9KyrOcg0f7/MsuvuZXLPCGW2zbN2MFSpz7UzXTXvL4andbWAJGWPMx2rdrS+Clu1cBQqhZ1iOb9+8CnWqQtY2AqouR4ZBjJGNxHQ9+U47S/LlYmjUaWJHtM0GlJILQtzad4nyzHv1MVDxB0veHut+ZYJPUkcjnmelA3T4a7EJ8RT5o5QOqzzA9Kn4fqkvXVt3L6s7kAOwPlxyjnNZflkWR/RM+zxCOIZYNEGApJTBHYmuVJ8O2wgvabYT06sh/Nh9Kg4lfNprts7g1sgGZgzyIPURUmkYl3tnAuqQuQfMvmQx0yCPrVqCBRk5BFzNZYDFbsbHzKzj3HpS/VXirEzBXBkSrDs3QitLrFJ2FArT834fqD8sd6g1fCnvoCt227AspJYrK8wYIgRMYpmNNpG41C5JsxqNVvt+Jb3EKJdB8y4wSeb2v+LmOsiDS+/fLqNxG45VJBI9cYH50Ro+HXrCo5K+Lz3WiGlQAJaOY7n1FQ63QJqF8S35HQ7nReY7vb67D1Xp7UwJjZrH5kpd06015VgOOQ80Zk+s8+1VHjWkFq8dnyGHTpgnl7gg1YGuphWbawzuyVnn5oyBy8wBoT4s3OUZlIIHeVKnkykYZTHMYrRpQUyfeNw8H7wjxg9s3Fxc5Ofp83qGGCO4mkGrAVpMz6frTDRaraqH8MRcA55xJ+wIPeh71v5pyF3nlGIkT9Yp+EnG5hJ6TH2hvB9MkdbhH1Kf3Fa1i+Gy+ZS1uAVXPlJ8wnqZMwKXfCYdrV8ojO1vYyQ0bZJlioycDpyJFHGDtvSAoUnaOW89Z9CTj2pGZayn+9wMi01z03iGp/8AI3Ty3WSB/wAw2j9RVC+Eota5bjGFV3knAzbfr+VH8P4wLnDmtsw3qQmeoV1af+iqkdSzO7LIX+CT2yaz4cbAMsGjLHreJeLdcbSWd5GYK+5yNsd+1GapQw8O4wkEYyIAzzIE46+gqt+CbY8RW3ocFlIH0IIkRjFT2uJp5ggmNoG9sQxAJjGAY7VGwXysmyxYja9ZZktpsYghmLR5dzNIE+wFL+D8bGkOzedpP/pmSueeOlaGoPlZr3ntsfJICCCRIVeeJ+9VXit7ddY8pJMdhOB9orr/AA/NtQ4+5qwtQ23PUrfGbRUhTEnl+sHqIFCa7jBczMDkoqlaR8W0mC+ST+FO5+kn7d6dXnDGFEgxsPYAjOMTAP3p+fULgWkHPtJlybefeOk8wlT5GjzgDchx8w6jHf2oPiRFl3tBYPMXBh3VvlmDgieldaLUpZYWgd6MIbcIgwInJxOJ6fnXHERuJdCxKQYIB2g4IJ9wI9q84WZshLc3zMG4k8wVNFtSBChcjc0bjkkdyalchWJOoUsQCyi2xBEZHm2joKCs2CB52PPcpMsx5/L0HWc0LqVBYNHJcmczgRFNAs88w6jS3q3VSLZPmKuN3aeRA7Qce1ZqfEnd0JwOWD2/nauuDWluP80qFDPAjZBGBn8WR9PSs4pqkNwYhQRA7npn0iovpbqOwDaC5k923LHqOXOCcHGORgc6kfVNbRV8xJYFHORtPcg5almkuSWuAwSwME8xJBI9gKYtq/IyjbAaYBkA9R7Tn3mlEEcGZwSpkWsc3f6nmL7lETy8pMHsIWT7Vl/UvyBKmAQy4jIkY5GOVSaK5Fgm8uCxDAABj5Gwe+HI9aFKK9tTbOUAicMV6qwmNynIPUE0e0VR9pZ4gdzjOw7TnrPuZz6zNZW31Crhonn/ADFZRgJX6ZOPEtHE+FPdUXGIfasAyyncRie8Ry6zzpemmNsEPZmFMnxMETMKswMRz/zW6yk4Mh2xwNKJNxPUWV1B09631PhXAWOIATxM7mjB3TImOUzEuy1f8mnCurSRIaMqZ3Mc4Ugf+7lWVlNLkKD5EHKdrcRnx1ldmlMssiCeQUQDLD8RPLtzFVPVWgL41BDW28vlB3QVC5B5cx+/WsrKRp8xYVwL8RRc3GGp0a6hlRlGxx4mCRMzz685xWl1GmVvCawWKnylTtiQOhxWVlNUW22+BcNP1ASHXawC5v2ts2ct0kBoE+uQTHrFKLHERbYPbuGVkjykH69KysrThxgpuhKOLjHVIl+2dRaUArHiJ0Uk/Ms/hJwR06YoZby2kVGPi23J/pEEFDOTbufhMntB6zWqyjrmpf0ker0ii34lrz25gz5XUkfKw5H3GPauNLphcBQxJVlkk5hWKgx6iJrKyqv3le1wr4Iviw8KT559DOQBjtXHHb6XH8PKFiXG0YGTOCepPL3rKyowvNf0J/ENjZH7xXqNQANq4XB655Zrq3qFDEH5BtBiJHMys9QYPrEVlZTQokAmuIa+9ausLhW6IUw4DBlIlWUkblJDTggiame4huFRgzEGTK+jc4jo0kdzWVlEwG39v9S26k19UlVAz0OfrIPt39qWcfsRcBHUfof59q3WUvTk/MH7wcP6hJtFpXO0yC7qI3cokqq46naPvmKc/DGmN7exYpas5uRmTB+UGSCVXJrdZUzmwxkyc2YPxbihNx9ihV6CBI8sc+uDPuTU3DeJblbPmKbWxIKiSGE8mER649ayspbINkAgbbnVq94pgn5iWESBt5kQOVc3fCKkZZdxBPWQVmJ7bl51lZSgnqP99zAqMxomSx4VkgNuDOTgnPfIgDkKRcSJU7WxBAIwexn8zWVlDhYs5BhliW2n2m1LINwbkEKiOjHdnNMWVluEIMHLZ6kDHtisrKmT+/xFsZLqxFm4oxDBhHsPz6TQdiwzKSBGyXLSMSACD3A2mI71lZVKfTf2/wDkntDWQXAG8NSYhsgQQTPNfr9aysrKE8GPGMVP/9k="/>
          <p:cNvSpPr>
            <a:spLocks noChangeAspect="1" noChangeArrowheads="1"/>
          </p:cNvSpPr>
          <p:nvPr/>
        </p:nvSpPr>
        <p:spPr bwMode="auto">
          <a:xfrm>
            <a:off x="0" y="-830263"/>
            <a:ext cx="2628900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8" name="AutoShape 6" descr="data:image/jpeg;base64,/9j/4AAQSkZJRgABAQAAAQABAAD/2wCEAAkGBxQTEhUTExQWFhUXGBgaFxcYGRcaGhscHBgYHx0aGBoYHCggHBolHBgXITEiJSkrLi4uGh8zODMsNygtLiwBCgoKDg0OGxAQGywkICUyLC80LCwsLC8sLC8sLCwsNCwsLCwsLCwsLCwsLCwsLCwsLCwsLCwsLCwsLCwsLCwsLP/AABEIALcBFAMBIgACEQEDEQH/xAAbAAACAgMBAAAAAAAAAAAAAAAEBQMGAAECB//EAEAQAAIBAwIEBAQFAwIEBQUBAAECEQADIQQSBTFBURMiYXEGMoGRQqGxwfAj0eEUUmKCkvEVJDNyomOjssLiB//EABoBAAIDAQEAAAAAAAAAAAAAAAIDAAEEBQb/xAAvEQACAgEEAQIFBAICAwAAAAABAgARAwQSITFRIkEFE2FxkTKBofCx0SPhFFLB/9oADAMBAAIRAxEAPwBJo9CbbsBynFFlBPrR67Y9aXlCDXlnYsbnOa+5tFDAwc0uv6ZzIotrcEFTnrUt05pisAOJARABp2YATSbj/D3XMk0+t3lLET5u1dXre7DZp+PKcbXGqdvMqeh0zERmrHw9lA29etF6PTKByrdvQLuOc1eTUDJYhFww4irimhwWFVO88HlXoNjRFlYT3peeAdCK0YM4QU0LG9cGV/hBNyVBim2i4UUkuabp8Mqi7k51u1aPJgaHLqhfpkbL4lP11pvEwDR/B+GvccCDVn1GhSJFP/hi1ZUdN1WNaCKqGmQNxFOn+BWJDqYPUURqfhtlUnaJHUVYuK8RazEdeVF2dYBYLOQSRSXctzcYQO55k2ik7TzJqfiOjAQKuKbPftyW6mftSy9rAxPSkDI5ImUk3K1quDsxxQ2ht3bLYJjt3q0q53elbewHNaV1TDhuoQykHmTadhctblGR+tCcUsb07Ux4dpzakxg863xKypXcPtSxktgVhM27kTz67w1kO48u9LmYl69DS3uG0iRQrfD6nKjlW9dWt+qWMguI+Brvc2yMEV3rPh1lfHKeVNuHaTZdnbHrVhaJB51ny6ko3pizko8Sivwlrd1GA700sabYzMRkjH2qz27SM2enKubmiDGTgVnfVlhzALkxJw7RbiS1Q67T81AxVjuhQAo5VrV6CACMg0tc9NZlg83K7w7R7RujPSlHEtHfvv8AKYHLFXfTIJ70RxKw0ALitGLUkMWaGHo20oek4UVO16tXwnasWWOJotdHbADOZblXa6JUJYAZosuqviW2W+BHf/jVn2rKqOpZtx/p1lZ+DF/tO7eqgTzFNLfEEKAgfpVd0K3AoDr5T1966vN4RAnBpRx1wIorXUL1WuXdyipkugjcM0s1tsOvY1JwwnwyvUVCg2wSs6fQg3N4waP2kioLDdzUyMVzzFAWN0faXuruasadpzR1rSIDM86Gt6zd0iurlrsYFUWowgZyieG7FTg59K6GuIaeYrFUAE86XOwBMsF5dycnoAK0YUfM+1BZhJbmh3LGusR4A5/al2uUiY6VBobcuCl1XxyIKt9BkH7z6UFqNa5u+GqszMQoUAkk9gB1pubSZsTVkWjDdGXhhUmfUhlMYIpVY1roefXBq66L4F1LIfENu2xBIQkkjtJUED6E1S+JcMuWLhtXFKsO/IjoVPIj1oxpyqWwkGOhcaPx1njxMxy7VM3FHZY5iq9fcqvKo9HrGXK59KUMfHEAX3G1+7OeRoaxeLSDWrevS4RuwaIZNpkZBqx6RRlg1wZrT2mBycU0t2NoDA0i/wBVLbeVS2+JbDDGaDIjv1LYX1LA10sPShrDjdtPy0Lb1SspIaK1piGETPrSghTmCLU3Gl7SbeURW7KEYrjR3ywNsnI5VLoFKhi5zVZDUawA5EF1jD5etd6W2VE0NqT5ia23GERdpqhu9ogn2h9ixPmJqLUlsjoKi0up8S2Spgd6hta3nbmWPWrGInuEqWJDY1G0kuYAoy1xTxVZFGOhpRqNM4nf5vajOHWroXCiPsac4UCx3CZhVCb4YpRoY570w1F5w4JyK5sFWEMIccqD1dxh15UqyTFdwhlM55dKK14O1WHSltjV78HFSte8sTMGgP6uZQPmGWdaGALLBrKV3ZBwayroeYXzDJddrN1pAozj8qhfSLcQbudcm4TGIFa08yR0P2qwTBvmSPo4UCeXWs0kZjnROoIQLNC3bmZWrDbllEmoLqtSVJEH3rvRa0zHSp9RqAqncAZ60FZO08sGiABXqEACI2XVKSQK5G4iOeelCFY+UZNMfha9OqsqRjeOfpn9qHHi3sAPeUq2ZbLPwWWUB7wRhzQKSJ7FpxnEgGqh8a/Dt/TlWe2AkR4lslrcluUt5gcDDfSa9Ja6Vdw3MOfsTP70da1QZSjgMhUhlOQQeYIr1ml0qaVgyD/c6WJBjNgTxLRArkdDIr1D4T4elu2NW6Dx7ogHsv8Au9Gbqe0dzQafA1tLjl7jeFP9NV+aCAfMxBAjlyzzxVmtmyUVPMAqqqmRgAQMRHSt+qypmUAC6mjPlVwBO3cmDVY+POHC9pmYDz2l8RD1wJdfYqCY7has1xNoiZESD3pfxfUi3a3nEDE+xrJsGQbPMz1YqUHQfDo8IXNVc8Pcsi2FloxG6SNpzMfeKJ4d8JpbLu7HYcqsAN7sTIXpjP0ofg2oN67cuv8AJaGJ/E5+X6CCY77atOsh9O7HkI+67T+tUfhWFKFWfv3IdOq8QjScN0zWltNYtsgEAMqkjGTuiQ0mZEZqjfE/B/8ATXfCRiUYbrZbntkiCepBBH2PWr9YQ+HPKQD7TSj47tJt0zMPl8RfpCn9vzrLrdMrKNg5uhFZUvqeeafY1wI3zSB96ajg2nZgBcyYgxCz2k8vqI9qZ8J4XqNZvWyVs2gCGY4QYGDGWbM/mar+u0D2IQkMOhWSG9pg/StOn+D4uRkb1fT2jk0y3RPM3reDqh2uTzqDxAmEovVagai/cjI3GD3wM/ea70HB28SSR6CvO5kON2RzdTGymyDJNCxjccGi79z8U+9JeN3HS4FA9qm0BYHMkHmKV8sEWZaixUE4rxXzheldWuHyhduVS6/QAuNqiTmutKbnhsjeuKNtgQbTzBagt3zILupH+mItmIMYoTg+sTdj5/51rjVaYpbFtVJ3NNR29CbZlgF96aNhWpdgiWddQzDIitLxxVYJuAqt+I9xhscxTc8MRo8QZGSazthVeWMApXccpdBMESCcEVrU6PzRzFBabVpti3J24zTCxqTlhmayG1PMWKB5i3X6I24ZfrWtM01O2qcswaAOlKG1DL0600KWEsge0aMQOfOsoZirwc8qygGPzA2zlr42jcaC1+vI27TFcPctkQTkVBf0HimUblWnGig8xqqB3HIu+JaDHpUVrUgkEcutRcMc2rZDCYoizetuhbbtFLKgX95Rneq1KhZZJXvUB1AAmMdBXPD9WVRrbjcCfLS3WknIPLpRjHZ2yBfaPdDpvEUXFMEHIpnw9f6tt1B3KwMKCTE5wKr3CtawIxC9aM1PHLlpwqEbSAT7ya0aHStm1QS69/xHYkLZKE9Z4tbmLg/EM+64/SKH4IN92D8oBY+w6fciqJpPjW4G2EkoMAN5hAAHvVv+GOK23u+Q/MCsdpgj3EiK9Y+B8aG5uKMo5jji1wt/P5/BVM4nxtNOf6jkTyRRLH2BwB6kirnq2ABnoCftXgvENS1+614n5jj0HT2/uTTdJj3D6QkWep6D4xVrQLI6i5u8MEgkwQJwIAzmewiaca22mtsGxcba0Aow/C0Yx1XoR+9eYcMvNdtohibTqFx0n+0/lV+tSFVh6H81/Ymjy4FU2ODLZAOREdjh7WbC2mG1yzG5/wC4sVH/AMVUU5sj+n4fRmE+mRNFcVseJaXUL6LcHYgwD7HA9470IuqtzBbI7DA5c/4aWzlx9YDEmPdQYB9hST40sNcFi2olmZgB77fyHM+gNH6u9KzODBB6GmDWxK3PxKGVfTdt3H38sT6ms49NEwBxRirVRptMultGQMu0AFiTJP8AOgAqpfE+mCIrDkwLR0BgAEfUifarPr1mT250h44ourYsk/i83osGf0P5VrwjbR/MPH3KroLQtKtxzAImPfI/KKJ0HEfEZyDjpTbjnC7d4PctgL4ZhkHylT1A6EHmBiO0GavatC3c8pgTnOK8nrcRXK3zOzz+ZlyKA5uPbLqzMLgk9DRFrTy2B5e9cpsuGZG7bU3DdRt3bhIE1yi7cgTPuIsQS46i7jpgVzqdPtO6Zmg9XbcvKiRzplZC7PNnFC1qAbgG6kuhZUBdxMDFUbW8T/1N87gQgPIdquN+6CAOVINDwbbdc81OQabpHVQxbv2l4iADccWvBtqqqsUNc46jsyKQSK1xUjaET5jzPalnD+DBGYzk00LjIJY8wuCLJjbTcXRRt2iT/O1bt6wrJfygnFQ6Th9vdvLSRyFQ667vPt0FAyozUIJo8Qm/dzMzJxXe1SJbPpSHTuxugCY6032E7xyjkapse2hcErUcabSOyhlUQeVbonRs/hrtwAAKylUknEouwFoBg0baZLQk+c9hRV7QANuAmcmoFuqxIRBPete8MI27FyVtTce3ASAeVBa24FUIzZHQULf4jdDgdJ6VnFNiedz5mzFMXHyBLC8w3SaK47BgYX1o9WshpbzOOgpFwziviMEMxTOwbO8gYZfzocikGm/iW3HEK1VyV3sNo6UKtrxk3L8y9O9TWwLxZCCBWuEaYrcNtTk8qDDlbA3zFPqHP7QUYo24diQ6a2CSO/8AP57VLpbz2XDIxVlIII7jNWHimgsNCqwS8o83+1vU9j61W71yCVbmOv8Aavb6T4li1Aro+DO2MysKM9O0nHF1VgMYDQVcDoYgkeh5j/FeU2tKbbG23NSVPuMfajuH8QNltwMg/MB1Hp6ij+NoLsX7ZBMDdH4h0PuP5yp+KsbEDoxYoHiBaM+G09/1HKvTOButyyvtH7/oa8007BxHWrd8IasrNtvcVWp5WC5sSbifFW0+lu2/xM+wHtuBJP2B+sVSDxRoEdOdXf4v007Y5MR9wDVKt6KCQR0P5f8AemacKV3eYzGgIuNNH8TsuGG4HEduWfTnz969H4frlu2EupyKk/WYI+hEV5Fc0uxvRs8s4wQPyq8fAtyNKVnAuNHoCFJ/Mk/Wk6rEu3cIvKgAsRzdtKAXbopntjMxVV09kki63Nhgdl6ffn9qb8W14e4unXO75/RBzn3I+wNB63VFlOcZgconkMdhA+lIsoOfeAvEC0JjT3mP45B+uP3oPQ8KLwu2ScQOZqw6Xgdy9Y2qRbU/jYHv+EfiP8mnSW7WnQi0JaIZzzP9vYVy/iGnbU5F2Hzf24i8w3MCJQNVwprDB7oa2kkKCIZtsTAPIZGTXWl4srPAtrsALXCQCYA7nIJMDB61r4j4i17Zb5ncxH3j7VXuJXYUae2ZLH+ow6x29AJ+/rW3D8P0+nxFnUE1yTGLiRVsjmOFvEKCpyQCftURveXJEzQty8eY5UDc1J3ScAdK8YMZacnaTHVy/uwOYrq08LJ+1J9Ff3kvyiiF4ks9SDVHERwBKKmMPHQEbUJPWoNUt+CQu0E86guhjlGiiL+ufYURy27BB6VFFdSwfeQapgg9Yx70t0hlokjvRAuooKs25h+VC29UDMfenopAMJRXcYC6toFRDMepqfxd1obefKlDXEJ7wJmo9Pxsu21YVV5DvVnAW5HchUnqMF4xcQBS2QKypNRw9bp3g8xWVQbF7jmXuXxDNepiA0SKH0mmW2MET61l2yrqo3Hy4961de3bgxvPL2pK8DaIPXE3xLTyq3rSzPzD1pbdsW9RHieVoIFWDh2vUq3Yc1oe9orVy4BuKnmIHX7UxchVq6+sitzUR6DhSq5CuJo1uEqW3MaN4hwA2mW+CDGGimV+2twqUAGBFE+Yk2D3CZjcA07ZCJ/mitReGkcEgOzjPcUy1lu1pM7Qb7LjsKp+p1MuRckk8/T2oFxBu404wnfcY+OrtKnzNzNKtVeCvEAjrXVu2M+ETJ70K+mdWlhNOxIFa7kQc3N8XBtwyZU8+4P8n7VnB+MxvXpEx9RMVrUsSwBHlIg/z3pIf6bsPcf5/Su5pNSzIAx5mnG1jmXJdQkK/KWCyOUmYB+1WjheqUjnDjl/OoqncNM2NOqqWLXDcaASFVAyqCehLfoac6VC7xMEYjr+dNyfESjhGHp8y2y01HqFcS+JvEuC2o+Qx9evp6fSufGkgwRkkyO89ftVUeUuP6uxnvJmaYDjgRIY9RXVTMoUFeo9MlCMr5kicRPOmHDOLCxpmM5ZztHfAH6g1UrvExcaA0Dr6DvU1lw7AsdqgQoOSB3juaZ8wOKHMstul0+E9E1xnuNlmVxPqVIx+lMPhm0bjndm2oE+rHkv9/T3oLg3HbNq3IMlMicA0ntfGo06hLaeWSTOSSeZJ/L6Vg1mjbVMAR6Qb/EZjdkLEDmq+09MvuSPQcgOQj/tVY+Itb4aQD5jgf3+goPhnxul5HldjpmOhHeq3xDiJuNuOSflXrTUTYfVwBM4FQfVXgilj2gDrH9zSdMS0+Zufp6UZdUNl2G7t0H+fWhCVgqMnniuRr/iAzf8eP8AT/n/AKismoB9I6gb697V0AGab67R7ouN1pQRu5qcdTRF/iLBSAJArluhJG3uZ3F9RxwZ1aQF6RPT61Gl0BgDAInA60o4RxS6xFqyuSZIA/U9qI1R8B33EPdY5UZCUB053EHuK+XzB9fq7gc8gOlbXVMjRIDGoLjlhLCaguLbxLEOO9OGMdVD2xib1oYu/M3auktqVVkHlnI5mKE1GlN1OkjkaGW+9mFX6ioEsek8+JNviWE6RNQu2wwVwORxP5UhPCL6BnZICfN396YKd67kw4zjvT3gfEvGRrdwA3I69R2NLORsQJHMgOzuVNeP7RAX9Kyn+p4XpGaTb2nqB3rKsZsJ52GF/wAficXiUt77UmefpQvCroZvDuA5zNS6F2RSJmD96Mt7HIdRBHNaQSFBH8xF1ch4eoF0hCIMyKY3LTc/lPr+1R6PZ421RDNTO5rPDZkZfEHr3pLHcwgnkiL7Gq+ZWJhgZpZd1ryjW5hTB+/+Ksg4bavLvssEPUGSB6MD5k98j2pFf0T21cXQ1sKRMLM75gjIBXHzAnmOc41afA2RwqiyYxFJNCNfjxXu6e1qEwIAJ6g0g4Rwtta62LZAugSzn5VQRLNHuBHUkCrDwjXWLmnbSXrkW2+RiIKt03R09abfBXBv9KupMhmbwwGBBBA8Q4/L7Vvx6R0cY8grn8/vNjJXJglz4CRFITV3d4AhmRCs9TtBB2k4GcdzVX1vw/qydj4b8LDKt6qY/IgEdQK9GmSG6GQR+tcWLzD1KnIPXsfQx1rp5NAhW04MLaJ5M9m5afZcPmoO9pjcbHQgH0Hf6V6X8W6a1dQnbDkeVvbv6g4qkW9EVhzzIIxyrmafnOEIo3UWP1iCXEnyjCryHb/Jqw/DusG61v8AmT+nPpzXI7AMv0FR/wDgd4Wf9QbTC0TAeMdveJxPKah0NqLgHQvaH/3F/YmvT6jEmXCy+P4qamUFTFup1qLdYMcGPpIGfzpTrbZDEHoac/EejVLxBXORP/tdl/YUp1zgoP8AcMf8vT7ZHtFcDBkpdszoZHong55EifYZIptpru7PekWmfad0SF/U4H89KOtXS5hVO48gK1YtUcTdcRgfaY5vDBj+Cl0k86WnXPyk+oM0w053FB1f8h3PpWxtcKJ8RjZ52uq8ME9W6dT9PtXWht6hnFzaQBynoK3q9AbJl+ZPlY9vSl+q4g7GNx2+9cvNqm1HC9TOXLdQvU2gpLO5JbkAaEs6xlby+WhXfAyTFcLcM4FJGPzK2+Zb9LxJL48O55GjD9PrQ2j4dclkJBXJRxyPpSldI+zcZAJijOHG7ZxPlBBg9qQ2MKDtMA466hDcWGktm3phN04e7H5LQmi4XqLzF0A3c23GKecJsWlvvqXE20Rn2/8AF0qq39czu1ySpYyYJH0EdKiW36fyf8Sl56lgPD79sjdbmee0gxWtTwjeCSDv6YpTw17ryRe2AdWY/lTXT8au2z/6qXAO9C6sp4PMplI6ifw3SQCQf9p5fSo2Ic7mENVrscYsaglbtsAwSWXpFBngtp2m08jrPOKsZf8A2FGQN5EA4dpyP6jMVRfxd/QUUvGAXDKkEHB7+9Q6vUbSLcEIvIH9aC8RQTmD2oTj38sJCt9y5Las3/6jNsY4YT1rVUvw2OfEH3rKD/xfDSfKlgVLm4Qkjr/2prb0QtItx4LN8qDnH/FTH/WiCwQALyB+b3x0oLUccRlI8rMevUelYGYv0IolCOJDYuB7jOcFBj0qKxqJYSZJ51zpuIIgYMgJJ5zXbcQW8VFu2oYHMdqvYfEDYTNaTUlb0ZUyAHHP/I9Km4lxtblwWnAAZTbdhykNKuF/C0mT6it3dJ4sbDtdTMHkw9PWhtF8NHUs8NtfJM8ljqT2nFb9BqVwZVduo3EwUgmKLtgqSp5g/wAir1//AJvZa6uoG8CBbKhjgkF59sH64qo6O4Liw3zr5T6xjmOZHftT/wCF7jWXdRjdH7j9SK9nkG9OJ0mFipctVoLlo+YeU5Vhke09PY0HcgMG/wB2D/PerFodd+F/MjYIPalHGdD4bECSjS1tv1U/8Q/nOsAYg00zmweYi4xoTdRkWZgkQJ6fuPzAof4J+EvDtNc1gLWiZtI0jdgyxgzt7dz6DL7h+pQMPEuKiggsMbo9pnPLl1o3ifE1vN5WBHQDt7ViXHly6piy7VWufPHfXEa+MUpB59/pFHxDeBsi1bG20FChQSQAsECSZPIc/WqXfXbtPd1P2Yf2q4X7U+IOkAj64/aqfx+6FZFE/Oox7/4rrOwTC1eDL6UxZ8Z3B4k/8b//AC2t+5qt3cr9asvxiQTJ6+Gfun/80oZLbWWIbKjlXncbUoMzIeJrhGm3pcBMA9fVfNTvh/DmtDcq+YDyk4GeuaA+G7sKwifNMf8AIf7VZjq2Fs3nI2iAq9C3QesYJ+g60nO537YDtRIlA4gpW84YZDebpPf2nn9asHDtOyJ4xHmuch/tX8IH5Uk8E3tTtJy9yCfrk/rTzTO5LWVaTbfyz1Wm52O0L+YxuuZN8Uah7tqyQp2gEGqcxgmauuuvOy2TjwyDCgDnuJ3T6qR9jS/ScEOp1a2YCAyWeJ2qsksB1MCAO5FPGmbThVPvLC7RUTaTTXGGEMdzj9aeWeE+GVZmtgYJk/lXrdrhmnTTGx4SmwVG5TkttyGZhBL+XnPQdKoPxh8JNpBvSXssxVTzKnJCP6wDDdYPI4qs2JwL9pKMQ8SuLcYnxcThUGBXacWtpC7C04JY0Hw8qUupB8SJXsY6UKeEX/DF9rbC2fxGOpgEiZAJgAkQZHcVn+UHsG+INXwY+suVuFWUeFeXaT78oqtcS4dctMUZTAOD3FWX4e1e9RaK7trAz2zin3xHpPHUpBBxDf3rOM3ysm0/36wQaNTzLTuQciRR920LamBkkc+kzVu4N8PW7Vh7t2C8+RT3Fa1Xw9cuBLjBUZSrXFnJBMCB3prapN30lnIIk4Zp0CsHYAkwe/PlT92Xw0cADaShgRMCq3xI3bF4gpDyRkY58x3qwJwu/q7SizG1GIZ3YIny5Mn1kYocnYbzCHmJm0zXtrK4EGDPTPWpLvBSSSIYcg3KfUdxWX9KNMpS+y7gcrbIJP8AzEQv1H0NKbnFmLFwxAEAKJiACBPcwTn1NOWz+nqFO3thTBUfesrgcRB6D6isplGSW/VXWI37YYGD/O1Aa22rjyrB6kdK6ta3xP6QJ3jmejDqKH8O/bkFSVB5+lclEKnwZjVaM7s6UDb1A5/2pjodQNxW1ZW3cHfJYdYND8NtOr/1GHgtyLLyP61KeKWbV5fEVhtOHQgj6Bun1q29Rocwjz1H3GNFctrYu2523Pm5YxM0Pqbe9H2kiR5tp5/4rj4i1tnU2La2tUqqpOHDJnsTyqHQBlBRWRsDa6sGUnqtJdCFDQcgrkRJqtA9twUECOQ5/Wm/DNVuGMEYYHmDRFvhlxzvJK2ubBpBUj1/20rtiz4rW7G5mCsxuk4Y4xHUV2fh/wAVOMbH5A9/Edh1BUUZ6Tw/VhrYM9PzHMVWvjP4rfd/p7eApBY9yV5fY0s4Nx8KSsgwYMGc+lJOO3J1Nw9GII+qivR4djNu7HtNiEE2ZDf1zHd3mh7etuKQwcg961eH6j9qjcVpZ41iJfeE8b8XTln+cAIx7wZB+o/eq814vdKhd5IwvrEiT0AXzesnsYF4XvcC0kS7AAEwJgxNb4rZCXGCOTctY3jG4iJAzgCMf5rka1i6nEnZ5P2mdrawsJ1eiN0W0Y7iyK3ygRBIjGSAO9c2fh62jEbW2lXBY8p2mCPrFSaDXh/B2gyqFT6+aRFOdQjMd08liCcScD86802Yo20mhMitzRlS+HdFFg3iw/8AUtgLGY8wLT2loj0qzXGD3AhtkWETyEj67o7sRPtFGfDfAd9q5aPMhguMAqAVntmKE41rHQG14RLFRDk9x0A7UWXLuyVDet9ymfD6B9UHgxLMIHc4/WrDxvSLb3XJAd8bfSRPL0/WsscEbT2vEDHxSo8oiIMnJ/6fvQXFmDQWYllCSPcZ/PbWrGfmaxBfAr/cMm3qWw/CaLw4Xwz70AYyBtwdrKIEiM9TJArr4TtL4lw7fN4eD6TJ/RaccHulrb2mMqbN0RmOUYH1mgvhrSlFVieYKf8A4kGfrFdzOpJpvY2IbdS1XbP9OPRR9/L+9F8R4f8A6iy9nH9RWAJ5AiCrH2aDQ1wztAIHnG71HYfWjONX/CtACdzGcdB/eKw4tRj1BKIb8y3R0A3CrnmNv4aFm4XuKDsLQQcTyKsPfpXPFWmxfNxiZ2c+cbpMemZp3xJhlu5l/UjH7Cq3xi6VtjyyWcEn25D9cdq36XTDBhYMbJuzCVdqGc208O3KWxaU5807iO+0ZrXGuLK9hSjkMPnYEgntANd6q9tAa4dxcczmTMFfSO1C2ASHRltlJlZXIkdG7V44bb3ETnX7mGJxJLenD5uXMKrRIB5zt71ONObbbrlxiGh5fmoOYI9M/ehLNw6ZAEAYsxMsMfTPames42Lq3WWzbuDEq4g/KJBM5ihYkjjkEymaxFvGLa37r6h33acBQgPeP70h4jxp7qP4R8luBE8pkCAMAYP+an4tq31FwWlXZbGNqrgY9OY9T0rngXDwbxt3xc8NwvnU7hFvIUHpgRFblpFtvb2+n+5p4T7znRcEYWU1N35Lw2rbGWcnmw7KOc0MOApZU+M0mZCr7Yk1btWLlxvEUynJAAAFToqj0pbrNK11GhlAUQ2/BycfvSl1LM3dCAMm4/SVG1ox/t61lPLuqSztREVxElnaDMnlHSsrd80noRu/6Q+7xRBAtIiS212PNfWe1dcZ1Duo8O7hTBZYzVRthi5V45Qx/Q+9NOG6K6tsMqyrsFI7rOSR+9ZnwKlNfP8AmJOOuRGGn1jWUAvFmtsT5j27ih+PaXypO1hk7hzK9DVmThNtrZ09zd4ZPMZZT0iag1nB7BtrZ8XAMICNrwPwmcGkY86brHcFHF3I9DorNzQLY3DxC25D1I7e9LW0ljRqH2l7hX15jqOxonh3kueJIAQgw2CAOgHrUvFBtkImGaVMSRvyCB2jNRnbdV8H2hu56mafjFy7bW4CUAkXbZkzPIxUZ1hULcFtSGjaflMcjMDn6UJwhL4Zi7IO4j5u0TMim1tJIXEDG3oGOY9D27ziei2RVNCiPp4iioB+kn0nC9MV3ra2lgZO6JP8mkPE+Ftt8RDvA6Z3AenRh7Zp7bnKgbpGSTHvjoIrVvVKVBVQpGAxJg/Q1em1mfA3pax4MiZWBuUW7rBFRDVbjAprx/hvibrqQYALAYn/AIgO389q9oz5gBzJge5wPzivQ49Ycq7rm1X3C5abmkNu2pVjvEMY6T8pB7gikdy+7Ek82Yz6nEk1a9PbFyRuA2gAAnsDA/71Wr7gsyrjzMfaSZI+lZtJmOR3J7i8Dkkxvp4tJZvryYkOB0iPMPofyFWSzb3KidGJbdOQsSSfZZPvFJeHovg2Qx8u9lYnsVXnU3DboHiWN0x5Ub/6W4kgevIfauXn5YnxMz2CZ6nwPTBZI5GCPsKri8PNzW3N5JFstC9hu8pqzaO8Eslowibvoqz+1UH4H+IL97Xul1lYXQ0+VR5gNw2wJgQcVlVWclx7QjzGnxAireTsBJHcExB+gpJxnSWUaCCyuuWAyuZX3ERTP4p1X/m7gZfKFQDpJ7j/AKvyoPW3QFVsttwFPy5PM+oqldlyBriyTvuPeAXAXn8JWJ9DHL61Pw+xsSD0Zv8A9ap7cYazcRwItsSHgRJBkCOX+4/X2q42tUty34iGVYSG6ZA/OvW5M14Pm/S/4nQQbqPmH8NQHUFifKNpg8pj/vRnGbm6D6NSzRuPm+3uAAPzM/SutTfi1k5IAXv6Vg+Eg/L3kUW5/M0ak29eOPxK/rLUjJxP6Rj8vzqu668xu7gJVCAJ5biQPyFWLXXeaLkgST/b6mk762w4IVSSp2/05Eweit69etaPietONPlqLJ7+g/7mTLk42iQW7GwMLu0KzbgpnBnDek1LoNUpZrZSGXcM8iCPt6ioLyrcaGDQpAxlUJmN5PXmYrq6RZBuFgeSk857HHKcV5thuHPZmAzjX3Ge0bcdijd+e7l9644Rb8O0m0hy+8N1Egcz9Qpprp3tppnuRufxBiCQEIhfrPP0ihOHuGRiLe0E46TOSR2jFMW621xGYhuYLOWizbZ4EtC5BIE/viPpUWmYL5wApx8p8hPqvcURq7q3Lex0YgXVwJDdiecEQe3X6VrT6a/ZdvDCNaDXBkSSIkYPLAOfao1G77h5DuJM1odJcc3QW8rwVHLaB0Xt/ipxwg3N1sAupBntjke8TUahwWs7tjHExyxhs/zFH6rxbdvZZY3LQt4YCXLyMvA5c8Dlil218ECLQkniJrHC2CqFt74EEgA5GOp/k1lF6JAUlpDEsWyecnt9KyrOcg0f7/MsuvuZXLPCGW2zbN2MFSpz7UzXTXvL4andbWAJGWPMx2rdrS+Clu1cBQqhZ1iOb9+8CnWqQtY2AqouR4ZBjJGNxHQ9+U47S/LlYmjUaWJHtM0GlJILQtzad4nyzHv1MVDxB0veHut+ZYJPUkcjnmelA3T4a7EJ8RT5o5QOqzzA9Kn4fqkvXVt3L6s7kAOwPlxyjnNZflkWR/RM+zxCOIZYNEGApJTBHYmuVJ8O2wgvabYT06sh/Nh9Kg4lfNprts7g1sgGZgzyIPURUmkYl3tnAuqQuQfMvmQx0yCPrVqCBRk5BFzNZYDFbsbHzKzj3HpS/VXirEzBXBkSrDs3QitLrFJ2FArT834fqD8sd6g1fCnvoCt227AspJYrK8wYIgRMYpmNNpG41C5JsxqNVvt+Jb3EKJdB8y4wSeb2v+LmOsiDS+/fLqNxG45VJBI9cYH50Ro+HXrCo5K+Lz3WiGlQAJaOY7n1FQ63QJqF8S35HQ7nReY7vb67D1Xp7UwJjZrH5kpd06015VgOOQ80Zk+s8+1VHjWkFq8dnyGHTpgnl7gg1YGuphWbawzuyVnn5oyBy8wBoT4s3OUZlIIHeVKnkykYZTHMYrRpQUyfeNw8H7wjxg9s3Fxc5Ofp83qGGCO4mkGrAVpMz6frTDRaraqH8MRcA55xJ+wIPeh71v5pyF3nlGIkT9Yp+EnG5hJ6TH2hvB9MkdbhH1Kf3Fa1i+Gy+ZS1uAVXPlJ8wnqZMwKXfCYdrV8ojO1vYyQ0bZJlioycDpyJFHGDtvSAoUnaOW89Z9CTj2pGZayn+9wMi01z03iGp/8AI3Ty3WSB/wAw2j9RVC+Eota5bjGFV3knAzbfr+VH8P4wLnDmtsw3qQmeoV1af+iqkdSzO7LIX+CT2yaz4cbAMsGjLHreJeLdcbSWd5GYK+5yNsd+1GapQw8O4wkEYyIAzzIE46+gqt+CbY8RW3ocFlIH0IIkRjFT2uJp5ggmNoG9sQxAJjGAY7VGwXysmyxYja9ZZktpsYghmLR5dzNIE+wFL+D8bGkOzedpP/pmSueeOlaGoPlZr3ntsfJICCCRIVeeJ+9VXit7ddY8pJMdhOB9orr/AA/NtQ4+5qwtQ23PUrfGbRUhTEnl+sHqIFCa7jBczMDkoqlaR8W0mC+ST+FO5+kn7d6dXnDGFEgxsPYAjOMTAP3p+fULgWkHPtJlybefeOk8wlT5GjzgDchx8w6jHf2oPiRFl3tBYPMXBh3VvlmDgieldaLUpZYWgd6MIbcIgwInJxOJ6fnXHERuJdCxKQYIB2g4IJ9wI9q84WZshLc3zMG4k8wVNFtSBChcjc0bjkkdyalchWJOoUsQCyi2xBEZHm2joKCs2CB52PPcpMsx5/L0HWc0LqVBYNHJcmczgRFNAs88w6jS3q3VSLZPmKuN3aeRA7Qce1ZqfEnd0JwOWD2/nauuDWluP80qFDPAjZBGBn8WR9PSs4pqkNwYhQRA7npn0iovpbqOwDaC5k923LHqOXOCcHGORgc6kfVNbRV8xJYFHORtPcg5almkuSWuAwSwME8xJBI9gKYtq/IyjbAaYBkA9R7Tn3mlEEcGZwSpkWsc3f6nmL7lETy8pMHsIWT7Vl/UvyBKmAQy4jIkY5GOVSaK5Fgm8uCxDAABj5Gwe+HI9aFKK9tTbOUAicMV6qwmNynIPUE0e0VR9pZ4gdzjOw7TnrPuZz6zNZW31Crhonn/ADFZRgJX6ZOPEtHE+FPdUXGIfasAyyncRie8Ry6zzpemmNsEPZmFMnxMETMKswMRz/zW6yk4Mh2xwNKJNxPUWV1B09631PhXAWOIATxM7mjB3TImOUzEuy1f8mnCurSRIaMqZ3Mc4Ugf+7lWVlNLkKD5EHKdrcRnx1ldmlMssiCeQUQDLD8RPLtzFVPVWgL41BDW28vlB3QVC5B5cx+/WsrKRp8xYVwL8RRc3GGp0a6hlRlGxx4mCRMzz685xWl1GmVvCawWKnylTtiQOhxWVlNUW22+BcNP1ASHXawC5v2ts2ct0kBoE+uQTHrFKLHERbYPbuGVkjykH69KysrThxgpuhKOLjHVIl+2dRaUArHiJ0Uk/Ms/hJwR06YoZby2kVGPi23J/pEEFDOTbufhMntB6zWqyjrmpf0ker0ii34lrz25gz5XUkfKw5H3GPauNLphcBQxJVlkk5hWKgx6iJrKyqv3le1wr4Iviw8KT559DOQBjtXHHb6XH8PKFiXG0YGTOCepPL3rKyowvNf0J/ENjZH7xXqNQANq4XB655Zrq3qFDEH5BtBiJHMys9QYPrEVlZTQokAmuIa+9ausLhW6IUw4DBlIlWUkblJDTggiame4huFRgzEGTK+jc4jo0kdzWVlEwG39v9S26k19UlVAz0OfrIPt39qWcfsRcBHUfof59q3WUvTk/MH7wcP6hJtFpXO0yC7qI3cokqq46naPvmKc/DGmN7exYpas5uRmTB+UGSCVXJrdZUzmwxkyc2YPxbihNx9ihV6CBI8sc+uDPuTU3DeJblbPmKbWxIKiSGE8mER649ayspbINkAgbbnVq94pgn5iWESBt5kQOVc3fCKkZZdxBPWQVmJ7bl51lZSgnqP99zAqMxomSx4VkgNuDOTgnPfIgDkKRcSJU7WxBAIwexn8zWVlDhYs5BhliW2n2m1LINwbkEKiOjHdnNMWVluEIMHLZ6kDHtisrKmT+/xFsZLqxFm4oxDBhHsPz6TQdiwzKSBGyXLSMSACD3A2mI71lZVKfTf2/wDkntDWQXAG8NSYhsgQQTPNfr9aysrKE8GPGMVP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0" name="AutoShape 8" descr="data:image/jpeg;base64,/9j/4AAQSkZJRgABAQAAAQABAAD/2wCEAAkGBxQTEhUTExQWFhUXGBgaFxcYGRcaGhscHBgYHx0aGBoYHCggHBolHBgXITEiJSkrLi4uGh8zODMsNygtLiwBCgoKDg0OGxAQGywkICUyLC80LCwsLC8sLC8sLCwsNCwsLCwsLCwsLCwsLCwsLCwsLCwsLCwsLCwsLCwsLCwsLP/AABEIALcBFAMBIgACEQEDEQH/xAAbAAACAgMBAAAAAAAAAAAAAAAEBQMGAAECB//EAEAQAAIBAwIEBAQFAwIEBQUBAAECEQADIQQSBTFBURMiYXEGMoGRQqGxwfAj0eEUUmKCkvEVJDNyomOjssLiB//EABoBAAIDAQEAAAAAAAAAAAAAAAIDAAEEBQb/xAAvEQACAgEEAQIFBAICAwAAAAABAgARAwQSITFRIkEFE2FxkTKBofCx0SPhFFLB/9oADAMBAAIRAxEAPwBJo9CbbsBynFFlBPrR67Y9aXlCDXlnYsbnOa+5tFDAwc0uv6ZzIotrcEFTnrUt05pisAOJARABp2YATSbj/D3XMk0+t3lLET5u1dXre7DZp+PKcbXGqdvMqeh0zERmrHw9lA29etF6PTKByrdvQLuOc1eTUDJYhFww4irimhwWFVO88HlXoNjRFlYT3peeAdCK0YM4QU0LG9cGV/hBNyVBim2i4UUkuabp8Mqi7k51u1aPJgaHLqhfpkbL4lP11pvEwDR/B+GvccCDVn1GhSJFP/hi1ZUdN1WNaCKqGmQNxFOn+BWJDqYPUURqfhtlUnaJHUVYuK8RazEdeVF2dYBYLOQSRSXctzcYQO55k2ik7TzJqfiOjAQKuKbPftyW6mftSy9rAxPSkDI5ImUk3K1quDsxxQ2ht3bLYJjt3q0q53elbewHNaV1TDhuoQykHmTadhctblGR+tCcUsb07Ux4dpzakxg863xKypXcPtSxktgVhM27kTz67w1kO48u9LmYl69DS3uG0iRQrfD6nKjlW9dWt+qWMguI+Brvc2yMEV3rPh1lfHKeVNuHaTZdnbHrVhaJB51ny6ko3pizko8Sivwlrd1GA700sabYzMRkjH2qz27SM2enKubmiDGTgVnfVlhzALkxJw7RbiS1Q67T81AxVjuhQAo5VrV6CACMg0tc9NZlg83K7w7R7RujPSlHEtHfvv8AKYHLFXfTIJ70RxKw0ALitGLUkMWaGHo20oek4UVO16tXwnasWWOJotdHbADOZblXa6JUJYAZosuqviW2W+BHf/jVn2rKqOpZtx/p1lZ+DF/tO7eqgTzFNLfEEKAgfpVd0K3AoDr5T1966vN4RAnBpRx1wIorXUL1WuXdyipkugjcM0s1tsOvY1JwwnwyvUVCg2wSs6fQg3N4waP2kioLDdzUyMVzzFAWN0faXuruasadpzR1rSIDM86Gt6zd0iurlrsYFUWowgZyieG7FTg59K6GuIaeYrFUAE86XOwBMsF5dycnoAK0YUfM+1BZhJbmh3LGusR4A5/al2uUiY6VBobcuCl1XxyIKt9BkH7z6UFqNa5u+GqszMQoUAkk9gB1pubSZsTVkWjDdGXhhUmfUhlMYIpVY1roefXBq66L4F1LIfENu2xBIQkkjtJUED6E1S+JcMuWLhtXFKsO/IjoVPIj1oxpyqWwkGOhcaPx1njxMxy7VM3FHZY5iq9fcqvKo9HrGXK59KUMfHEAX3G1+7OeRoaxeLSDWrevS4RuwaIZNpkZBqx6RRlg1wZrT2mBycU0t2NoDA0i/wBVLbeVS2+JbDDGaDIjv1LYX1LA10sPShrDjdtPy0Lb1SspIaK1piGETPrSghTmCLU3Gl7SbeURW7KEYrjR3ywNsnI5VLoFKhi5zVZDUawA5EF1jD5etd6W2VE0NqT5ia23GERdpqhu9ogn2h9ixPmJqLUlsjoKi0up8S2Spgd6hta3nbmWPWrGInuEqWJDY1G0kuYAoy1xTxVZFGOhpRqNM4nf5vajOHWroXCiPsac4UCx3CZhVCb4YpRoY570w1F5w4JyK5sFWEMIccqD1dxh15UqyTFdwhlM55dKK14O1WHSltjV78HFSte8sTMGgP6uZQPmGWdaGALLBrKV3ZBwayroeYXzDJddrN1pAozj8qhfSLcQbudcm4TGIFa08yR0P2qwTBvmSPo4UCeXWs0kZjnROoIQLNC3bmZWrDbllEmoLqtSVJEH3rvRa0zHSp9RqAqncAZ60FZO08sGiABXqEACI2XVKSQK5G4iOeelCFY+UZNMfha9OqsqRjeOfpn9qHHi3sAPeUq2ZbLPwWWUB7wRhzQKSJ7FpxnEgGqh8a/Dt/TlWe2AkR4lslrcluUt5gcDDfSa9Ja6Vdw3MOfsTP70da1QZSjgMhUhlOQQeYIr1ml0qaVgyD/c6WJBjNgTxLRArkdDIr1D4T4elu2NW6Dx7ogHsv8Au9Gbqe0dzQafA1tLjl7jeFP9NV+aCAfMxBAjlyzzxVmtmyUVPMAqqqmRgAQMRHSt+qypmUAC6mjPlVwBO3cmDVY+POHC9pmYDz2l8RD1wJdfYqCY7has1xNoiZESD3pfxfUi3a3nEDE+xrJsGQbPMz1YqUHQfDo8IXNVc8Pcsi2FloxG6SNpzMfeKJ4d8JpbLu7HYcqsAN7sTIXpjP0ofg2oN67cuv8AJaGJ/E5+X6CCY77atOsh9O7HkI+67T+tUfhWFKFWfv3IdOq8QjScN0zWltNYtsgEAMqkjGTuiQ0mZEZqjfE/B/8ATXfCRiUYbrZbntkiCepBBH2PWr9YQ+HPKQD7TSj47tJt0zMPl8RfpCn9vzrLrdMrKNg5uhFZUvqeeafY1wI3zSB96ajg2nZgBcyYgxCz2k8vqI9qZ8J4XqNZvWyVs2gCGY4QYGDGWbM/mar+u0D2IQkMOhWSG9pg/StOn+D4uRkb1fT2jk0y3RPM3reDqh2uTzqDxAmEovVagai/cjI3GD3wM/ea70HB28SSR6CvO5kON2RzdTGymyDJNCxjccGi79z8U+9JeN3HS4FA9qm0BYHMkHmKV8sEWZaixUE4rxXzheldWuHyhduVS6/QAuNqiTmutKbnhsjeuKNtgQbTzBagt3zILupH+mItmIMYoTg+sTdj5/51rjVaYpbFtVJ3NNR29CbZlgF96aNhWpdgiWddQzDIitLxxVYJuAqt+I9xhscxTc8MRo8QZGSazthVeWMApXccpdBMESCcEVrU6PzRzFBabVpti3J24zTCxqTlhmayG1PMWKB5i3X6I24ZfrWtM01O2qcswaAOlKG1DL0600KWEsge0aMQOfOsoZirwc8qygGPzA2zlr42jcaC1+vI27TFcPctkQTkVBf0HimUblWnGig8xqqB3HIu+JaDHpUVrUgkEcutRcMc2rZDCYoizetuhbbtFLKgX95Rneq1KhZZJXvUB1AAmMdBXPD9WVRrbjcCfLS3WknIPLpRjHZ2yBfaPdDpvEUXFMEHIpnw9f6tt1B3KwMKCTE5wKr3CtawIxC9aM1PHLlpwqEbSAT7ya0aHStm1QS69/xHYkLZKE9Z4tbmLg/EM+64/SKH4IN92D8oBY+w6fciqJpPjW4G2EkoMAN5hAAHvVv+GOK23u+Q/MCsdpgj3EiK9Y+B8aG5uKMo5jji1wt/P5/BVM4nxtNOf6jkTyRRLH2BwB6kirnq2ABnoCftXgvENS1+614n5jj0HT2/uTTdJj3D6QkWep6D4xVrQLI6i5u8MEgkwQJwIAzmewiaca22mtsGxcba0Aow/C0Yx1XoR+9eYcMvNdtohibTqFx0n+0/lV+tSFVh6H81/Ymjy4FU2ODLZAOREdjh7WbC2mG1yzG5/wC4sVH/AMVUU5sj+n4fRmE+mRNFcVseJaXUL6LcHYgwD7HA9470IuqtzBbI7DA5c/4aWzlx9YDEmPdQYB9hST40sNcFi2olmZgB77fyHM+gNH6u9KzODBB6GmDWxK3PxKGVfTdt3H38sT6ms49NEwBxRirVRptMultGQMu0AFiTJP8AOgAqpfE+mCIrDkwLR0BgAEfUifarPr1mT250h44ourYsk/i83osGf0P5VrwjbR/MPH3KroLQtKtxzAImPfI/KKJ0HEfEZyDjpTbjnC7d4PctgL4ZhkHylT1A6EHmBiO0GavatC3c8pgTnOK8nrcRXK3zOzz+ZlyKA5uPbLqzMLgk9DRFrTy2B5e9cpsuGZG7bU3DdRt3bhIE1yi7cgTPuIsQS46i7jpgVzqdPtO6Zmg9XbcvKiRzplZC7PNnFC1qAbgG6kuhZUBdxMDFUbW8T/1N87gQgPIdquN+6CAOVINDwbbdc81OQabpHVQxbv2l4iADccWvBtqqqsUNc46jsyKQSK1xUjaET5jzPalnD+DBGYzk00LjIJY8wuCLJjbTcXRRt2iT/O1bt6wrJfygnFQ6Th9vdvLSRyFQ667vPt0FAyozUIJo8Qm/dzMzJxXe1SJbPpSHTuxugCY6032E7xyjkapse2hcErUcabSOyhlUQeVbonRs/hrtwAAKylUknEouwFoBg0baZLQk+c9hRV7QANuAmcmoFuqxIRBPete8MI27FyVtTce3ASAeVBa24FUIzZHQULf4jdDgdJ6VnFNiedz5mzFMXHyBLC8w3SaK47BgYX1o9WshpbzOOgpFwziviMEMxTOwbO8gYZfzocikGm/iW3HEK1VyV3sNo6UKtrxk3L8y9O9TWwLxZCCBWuEaYrcNtTk8qDDlbA3zFPqHP7QUYo24diQ6a2CSO/8AP57VLpbz2XDIxVlIII7jNWHimgsNCqwS8o83+1vU9j61W71yCVbmOv8Aavb6T4li1Aro+DO2MysKM9O0nHF1VgMYDQVcDoYgkeh5j/FeU2tKbbG23NSVPuMfajuH8QNltwMg/MB1Hp6ij+NoLsX7ZBMDdH4h0PuP5yp+KsbEDoxYoHiBaM+G09/1HKvTOButyyvtH7/oa8007BxHWrd8IasrNtvcVWp5WC5sSbifFW0+lu2/xM+wHtuBJP2B+sVSDxRoEdOdXf4v007Y5MR9wDVKt6KCQR0P5f8AemacKV3eYzGgIuNNH8TsuGG4HEduWfTnz969H4frlu2EupyKk/WYI+hEV5Fc0uxvRs8s4wQPyq8fAtyNKVnAuNHoCFJ/Mk/Wk6rEu3cIvKgAsRzdtKAXbopntjMxVV09kki63Nhgdl6ffn9qb8W14e4unXO75/RBzn3I+wNB63VFlOcZgconkMdhA+lIsoOfeAvEC0JjT3mP45B+uP3oPQ8KLwu2ScQOZqw6Xgdy9Y2qRbU/jYHv+EfiP8mnSW7WnQi0JaIZzzP9vYVy/iGnbU5F2Hzf24i8w3MCJQNVwprDB7oa2kkKCIZtsTAPIZGTXWl4srPAtrsALXCQCYA7nIJMDB61r4j4i17Zb5ncxH3j7VXuJXYUae2ZLH+ow6x29AJ+/rW3D8P0+nxFnUE1yTGLiRVsjmOFvEKCpyQCftURveXJEzQty8eY5UDc1J3ScAdK8YMZacnaTHVy/uwOYrq08LJ+1J9Ff3kvyiiF4ks9SDVHERwBKKmMPHQEbUJPWoNUt+CQu0E86guhjlGiiL+ufYURy27BB6VFFdSwfeQapgg9Yx70t0hlokjvRAuooKs25h+VC29UDMfenopAMJRXcYC6toFRDMepqfxd1obefKlDXEJ7wJmo9Pxsu21YVV5DvVnAW5HchUnqMF4xcQBS2QKypNRw9bp3g8xWVQbF7jmXuXxDNepiA0SKH0mmW2MET61l2yrqo3Hy4961de3bgxvPL2pK8DaIPXE3xLTyq3rSzPzD1pbdsW9RHieVoIFWDh2vUq3Yc1oe9orVy4BuKnmIHX7UxchVq6+sitzUR6DhSq5CuJo1uEqW3MaN4hwA2mW+CDGGimV+2twqUAGBFE+Yk2D3CZjcA07ZCJ/mitReGkcEgOzjPcUy1lu1pM7Qb7LjsKp+p1MuRckk8/T2oFxBu404wnfcY+OrtKnzNzNKtVeCvEAjrXVu2M+ETJ70K+mdWlhNOxIFa7kQc3N8XBtwyZU8+4P8n7VnB+MxvXpEx9RMVrUsSwBHlIg/z3pIf6bsPcf5/Su5pNSzIAx5mnG1jmXJdQkK/KWCyOUmYB+1WjheqUjnDjl/OoqncNM2NOqqWLXDcaASFVAyqCehLfoac6VC7xMEYjr+dNyfESjhGHp8y2y01HqFcS+JvEuC2o+Qx9evp6fSufGkgwRkkyO89ftVUeUuP6uxnvJmaYDjgRIY9RXVTMoUFeo9MlCMr5kicRPOmHDOLCxpmM5ZztHfAH6g1UrvExcaA0Dr6DvU1lw7AsdqgQoOSB3juaZ8wOKHMstul0+E9E1xnuNlmVxPqVIx+lMPhm0bjndm2oE+rHkv9/T3oLg3HbNq3IMlMicA0ntfGo06hLaeWSTOSSeZJ/L6Vg1mjbVMAR6Qb/EZjdkLEDmq+09MvuSPQcgOQj/tVY+Itb4aQD5jgf3+goPhnxul5HldjpmOhHeq3xDiJuNuOSflXrTUTYfVwBM4FQfVXgilj2gDrH9zSdMS0+Zufp6UZdUNl2G7t0H+fWhCVgqMnniuRr/iAzf8eP8AT/n/AKismoB9I6gb697V0AGab67R7ouN1pQRu5qcdTRF/iLBSAJArluhJG3uZ3F9RxwZ1aQF6RPT61Gl0BgDAInA60o4RxS6xFqyuSZIA/U9qI1R8B33EPdY5UZCUB053EHuK+XzB9fq7gc8gOlbXVMjRIDGoLjlhLCaguLbxLEOO9OGMdVD2xib1oYu/M3auktqVVkHlnI5mKE1GlN1OkjkaGW+9mFX6ioEsek8+JNviWE6RNQu2wwVwORxP5UhPCL6BnZICfN396YKd67kw4zjvT3gfEvGRrdwA3I69R2NLORsQJHMgOzuVNeP7RAX9Kyn+p4XpGaTb2nqB3rKsZsJ52GF/wAficXiUt77UmefpQvCroZvDuA5zNS6F2RSJmD96Mt7HIdRBHNaQSFBH8xF1ch4eoF0hCIMyKY3LTc/lPr+1R6PZ421RDNTO5rPDZkZfEHr3pLHcwgnkiL7Gq+ZWJhgZpZd1ryjW5hTB+/+Ksg4bavLvssEPUGSB6MD5k98j2pFf0T21cXQ1sKRMLM75gjIBXHzAnmOc41afA2RwqiyYxFJNCNfjxXu6e1qEwIAJ6g0g4Rwtta62LZAugSzn5VQRLNHuBHUkCrDwjXWLmnbSXrkW2+RiIKt03R09abfBXBv9KupMhmbwwGBBBA8Q4/L7Vvx6R0cY8grn8/vNjJXJglz4CRFITV3d4AhmRCs9TtBB2k4GcdzVX1vw/qydj4b8LDKt6qY/IgEdQK9GmSG6GQR+tcWLzD1KnIPXsfQx1rp5NAhW04MLaJ5M9m5afZcPmoO9pjcbHQgH0Hf6V6X8W6a1dQnbDkeVvbv6g4qkW9EVhzzIIxyrmafnOEIo3UWP1iCXEnyjCryHb/Jqw/DusG61v8AmT+nPpzXI7AMv0FR/wDgd4Wf9QbTC0TAeMdveJxPKah0NqLgHQvaH/3F/YmvT6jEmXCy+P4qamUFTFup1qLdYMcGPpIGfzpTrbZDEHoac/EejVLxBXORP/tdl/YUp1zgoP8AcMf8vT7ZHtFcDBkpdszoZHong55EifYZIptpru7PekWmfad0SF/U4H89KOtXS5hVO48gK1YtUcTdcRgfaY5vDBj+Cl0k86WnXPyk+oM0w053FB1f8h3PpWxtcKJ8RjZ52uq8ME9W6dT9PtXWht6hnFzaQBynoK3q9AbJl+ZPlY9vSl+q4g7GNx2+9cvNqm1HC9TOXLdQvU2gpLO5JbkAaEs6xlby+WhXfAyTFcLcM4FJGPzK2+Zb9LxJL48O55GjD9PrQ2j4dclkJBXJRxyPpSldI+zcZAJijOHG7ZxPlBBg9qQ2MKDtMA466hDcWGktm3phN04e7H5LQmi4XqLzF0A3c23GKecJsWlvvqXE20Rn2/8AF0qq39czu1ySpYyYJH0EdKiW36fyf8Sl56lgPD79sjdbmee0gxWtTwjeCSDv6YpTw17ryRe2AdWY/lTXT8au2z/6qXAO9C6sp4PMplI6ifw3SQCQf9p5fSo2Ic7mENVrscYsaglbtsAwSWXpFBngtp2m08jrPOKsZf8A2FGQN5EA4dpyP6jMVRfxd/QUUvGAXDKkEHB7+9Q6vUbSLcEIvIH9aC8RQTmD2oTj38sJCt9y5Las3/6jNsY4YT1rVUvw2OfEH3rKD/xfDSfKlgVLm4Qkjr/2prb0QtItx4LN8qDnH/FTH/WiCwQALyB+b3x0oLUccRlI8rMevUelYGYv0IolCOJDYuB7jOcFBj0qKxqJYSZJ51zpuIIgYMgJJ5zXbcQW8VFu2oYHMdqvYfEDYTNaTUlb0ZUyAHHP/I9Km4lxtblwWnAAZTbdhykNKuF/C0mT6it3dJ4sbDtdTMHkw9PWhtF8NHUs8NtfJM8ljqT2nFb9BqVwZVduo3EwUgmKLtgqSp5g/wAir1//AJvZa6uoG8CBbKhjgkF59sH64qo6O4Liw3zr5T6xjmOZHftT/wCF7jWXdRjdH7j9SK9nkG9OJ0mFipctVoLlo+YeU5Vhke09PY0HcgMG/wB2D/PerFodd+F/MjYIPalHGdD4bECSjS1tv1U/8Q/nOsAYg00zmweYi4xoTdRkWZgkQJ6fuPzAof4J+EvDtNc1gLWiZtI0jdgyxgzt7dz6DL7h+pQMPEuKiggsMbo9pnPLl1o3ifE1vN5WBHQDt7ViXHly6piy7VWufPHfXEa+MUpB59/pFHxDeBsi1bG20FChQSQAsECSZPIc/WqXfXbtPd1P2Yf2q4X7U+IOkAj64/aqfx+6FZFE/Oox7/4rrOwTC1eDL6UxZ8Z3B4k/8b//AC2t+5qt3cr9asvxiQTJ6+Gfun/80oZLbWWIbKjlXncbUoMzIeJrhGm3pcBMA9fVfNTvh/DmtDcq+YDyk4GeuaA+G7sKwifNMf8AIf7VZjq2Fs3nI2iAq9C3QesYJ+g60nO537YDtRIlA4gpW84YZDebpPf2nn9asHDtOyJ4xHmuch/tX8IH5Uk8E3tTtJy9yCfrk/rTzTO5LWVaTbfyz1Wm52O0L+YxuuZN8Uah7tqyQp2gEGqcxgmauuuvOy2TjwyDCgDnuJ3T6qR9jS/ScEOp1a2YCAyWeJ2qsksB1MCAO5FPGmbThVPvLC7RUTaTTXGGEMdzj9aeWeE+GVZmtgYJk/lXrdrhmnTTGx4SmwVG5TkttyGZhBL+XnPQdKoPxh8JNpBvSXssxVTzKnJCP6wDDdYPI4qs2JwL9pKMQ8SuLcYnxcThUGBXacWtpC7C04JY0Hw8qUupB8SJXsY6UKeEX/DF9rbC2fxGOpgEiZAJgAkQZHcVn+UHsG+INXwY+suVuFWUeFeXaT78oqtcS4dctMUZTAOD3FWX4e1e9RaK7trAz2zin3xHpPHUpBBxDf3rOM3ysm0/36wQaNTzLTuQciRR920LamBkkc+kzVu4N8PW7Vh7t2C8+RT3Fa1Xw9cuBLjBUZSrXFnJBMCB3prapN30lnIIk4Zp0CsHYAkwe/PlT92Xw0cADaShgRMCq3xI3bF4gpDyRkY58x3qwJwu/q7SizG1GIZ3YIny5Mn1kYocnYbzCHmJm0zXtrK4EGDPTPWpLvBSSSIYcg3KfUdxWX9KNMpS+y7gcrbIJP8AzEQv1H0NKbnFmLFwxAEAKJiACBPcwTn1NOWz+nqFO3thTBUfesrgcRB6D6isplGSW/VXWI37YYGD/O1Aa22rjyrB6kdK6ta3xP6QJ3jmejDqKH8O/bkFSVB5+lclEKnwZjVaM7s6UDb1A5/2pjodQNxW1ZW3cHfJYdYND8NtOr/1GHgtyLLyP61KeKWbV5fEVhtOHQgj6Bun1q29Rocwjz1H3GNFctrYu2523Pm5YxM0Pqbe9H2kiR5tp5/4rj4i1tnU2La2tUqqpOHDJnsTyqHQBlBRWRsDa6sGUnqtJdCFDQcgrkRJqtA9twUECOQ5/Wm/DNVuGMEYYHmDRFvhlxzvJK2ubBpBUj1/20rtiz4rW7G5mCsxuk4Y4xHUV2fh/wAVOMbH5A9/Edh1BUUZ6Tw/VhrYM9PzHMVWvjP4rfd/p7eApBY9yV5fY0s4Nx8KSsgwYMGc+lJOO3J1Nw9GII+qivR4djNu7HtNiEE2ZDf1zHd3mh7etuKQwcg961eH6j9qjcVpZ41iJfeE8b8XTln+cAIx7wZB+o/eq814vdKhd5IwvrEiT0AXzesnsYF4XvcC0kS7AAEwJgxNb4rZCXGCOTctY3jG4iJAzgCMf5rka1i6nEnZ5P2mdrawsJ1eiN0W0Y7iyK3ygRBIjGSAO9c2fh62jEbW2lXBY8p2mCPrFSaDXh/B2gyqFT6+aRFOdQjMd08liCcScD86802Yo20mhMitzRlS+HdFFg3iw/8AUtgLGY8wLT2loj0qzXGD3AhtkWETyEj67o7sRPtFGfDfAd9q5aPMhguMAqAVntmKE41rHQG14RLFRDk9x0A7UWXLuyVDet9ymfD6B9UHgxLMIHc4/WrDxvSLb3XJAd8bfSRPL0/WsscEbT2vEDHxSo8oiIMnJ/6fvQXFmDQWYllCSPcZ/PbWrGfmaxBfAr/cMm3qWw/CaLw4Xwz70AYyBtwdrKIEiM9TJArr4TtL4lw7fN4eD6TJ/RaccHulrb2mMqbN0RmOUYH1mgvhrSlFVieYKf8A4kGfrFdzOpJpvY2IbdS1XbP9OPRR9/L+9F8R4f8A6iy9nH9RWAJ5AiCrH2aDQ1wztAIHnG71HYfWjONX/CtACdzGcdB/eKw4tRj1BKIb8y3R0A3CrnmNv4aFm4XuKDsLQQcTyKsPfpXPFWmxfNxiZ2c+cbpMemZp3xJhlu5l/UjH7Cq3xi6VtjyyWcEn25D9cdq36XTDBhYMbJuzCVdqGc208O3KWxaU5807iO+0ZrXGuLK9hSjkMPnYEgntANd6q9tAa4dxcczmTMFfSO1C2ASHRltlJlZXIkdG7V44bb3ETnX7mGJxJLenD5uXMKrRIB5zt71ONObbbrlxiGh5fmoOYI9M/ehLNw6ZAEAYsxMsMfTPames42Lq3WWzbuDEq4g/KJBM5ihYkjjkEymaxFvGLa37r6h33acBQgPeP70h4jxp7qP4R8luBE8pkCAMAYP+an4tq31FwWlXZbGNqrgY9OY9T0rngXDwbxt3xc8NwvnU7hFvIUHpgRFblpFtvb2+n+5p4T7znRcEYWU1N35Lw2rbGWcnmw7KOc0MOApZU+M0mZCr7Yk1btWLlxvEUynJAAAFToqj0pbrNK11GhlAUQ2/BycfvSl1LM3dCAMm4/SVG1ox/t61lPLuqSztREVxElnaDMnlHSsrd80noRu/6Q+7xRBAtIiS212PNfWe1dcZ1Duo8O7hTBZYzVRthi5V45Qx/Q+9NOG6K6tsMqyrsFI7rOSR+9ZnwKlNfP8AmJOOuRGGn1jWUAvFmtsT5j27ih+PaXypO1hk7hzK9DVmThNtrZ09zd4ZPMZZT0iag1nB7BtrZ8XAMICNrwPwmcGkY86brHcFHF3I9DorNzQLY3DxC25D1I7e9LW0ljRqH2l7hX15jqOxonh3kueJIAQgw2CAOgHrUvFBtkImGaVMSRvyCB2jNRnbdV8H2hu56mafjFy7bW4CUAkXbZkzPIxUZ1hULcFtSGjaflMcjMDn6UJwhL4Zi7IO4j5u0TMim1tJIXEDG3oGOY9D27ziei2RVNCiPp4iioB+kn0nC9MV3ra2lgZO6JP8mkPE+Ftt8RDvA6Z3AenRh7Zp7bnKgbpGSTHvjoIrVvVKVBVQpGAxJg/Q1em1mfA3pax4MiZWBuUW7rBFRDVbjAprx/hvibrqQYALAYn/AIgO389q9oz5gBzJge5wPzivQ49Ycq7rm1X3C5abmkNu2pVjvEMY6T8pB7gikdy+7Ek82Yz6nEk1a9PbFyRuA2gAAnsDA/71Wr7gsyrjzMfaSZI+lZtJmOR3J7i8Dkkxvp4tJZvryYkOB0iPMPofyFWSzb3KidGJbdOQsSSfZZPvFJeHovg2Qx8u9lYnsVXnU3DboHiWN0x5Ub/6W4kgevIfauXn5YnxMz2CZ6nwPTBZI5GCPsKri8PNzW3N5JFstC9hu8pqzaO8Eslowibvoqz+1UH4H+IL97Xul1lYXQ0+VR5gNw2wJgQcVlVWclx7QjzGnxAireTsBJHcExB+gpJxnSWUaCCyuuWAyuZX3ERTP4p1X/m7gZfKFQDpJ7j/AKvyoPW3QFVsttwFPy5PM+oqldlyBriyTvuPeAXAXn8JWJ9DHL61Pw+xsSD0Zv8A9ap7cYazcRwItsSHgRJBkCOX+4/X2q42tUty34iGVYSG6ZA/OvW5M14Pm/S/4nQQbqPmH8NQHUFifKNpg8pj/vRnGbm6D6NSzRuPm+3uAAPzM/SutTfi1k5IAXv6Vg+Eg/L3kUW5/M0ak29eOPxK/rLUjJxP6Rj8vzqu668xu7gJVCAJ5biQPyFWLXXeaLkgST/b6mk762w4IVSSp2/05Eweit69etaPietONPlqLJ7+g/7mTLk42iQW7GwMLu0KzbgpnBnDek1LoNUpZrZSGXcM8iCPt6ioLyrcaGDQpAxlUJmN5PXmYrq6RZBuFgeSk857HHKcV5thuHPZmAzjX3Ge0bcdijd+e7l9644Rb8O0m0hy+8N1Egcz9Qpprp3tppnuRufxBiCQEIhfrPP0ihOHuGRiLe0E46TOSR2jFMW621xGYhuYLOWizbZ4EtC5BIE/viPpUWmYL5wApx8p8hPqvcURq7q3Lex0YgXVwJDdiecEQe3X6VrT6a/ZdvDCNaDXBkSSIkYPLAOfao1G77h5DuJM1odJcc3QW8rwVHLaB0Xt/ipxwg3N1sAupBntjke8TUahwWs7tjHExyxhs/zFH6rxbdvZZY3LQt4YCXLyMvA5c8Dlil218ECLQkniJrHC2CqFt74EEgA5GOp/k1lF6JAUlpDEsWyecnt9KyrOcg0f7/MsuvuZXLPCGW2zbN2MFSpz7UzXTXvL4andbWAJGWPMx2rdrS+Clu1cBQqhZ1iOb9+8CnWqQtY2AqouR4ZBjJGNxHQ9+U47S/LlYmjUaWJHtM0GlJILQtzad4nyzHv1MVDxB0veHut+ZYJPUkcjnmelA3T4a7EJ8RT5o5QOqzzA9Kn4fqkvXVt3L6s7kAOwPlxyjnNZflkWR/RM+zxCOIZYNEGApJTBHYmuVJ8O2wgvabYT06sh/Nh9Kg4lfNprts7g1sgGZgzyIPURUmkYl3tnAuqQuQfMvmQx0yCPrVqCBRk5BFzNZYDFbsbHzKzj3HpS/VXirEzBXBkSrDs3QitLrFJ2FArT834fqD8sd6g1fCnvoCt227AspJYrK8wYIgRMYpmNNpG41C5JsxqNVvt+Jb3EKJdB8y4wSeb2v+LmOsiDS+/fLqNxG45VJBI9cYH50Ro+HXrCo5K+Lz3WiGlQAJaOY7n1FQ63QJqF8S35HQ7nReY7vb67D1Xp7UwJjZrH5kpd06015VgOOQ80Zk+s8+1VHjWkFq8dnyGHTpgnl7gg1YGuphWbawzuyVnn5oyBy8wBoT4s3OUZlIIHeVKnkykYZTHMYrRpQUyfeNw8H7wjxg9s3Fxc5Ofp83qGGCO4mkGrAVpMz6frTDRaraqH8MRcA55xJ+wIPeh71v5pyF3nlGIkT9Yp+EnG5hJ6TH2hvB9MkdbhH1Kf3Fa1i+Gy+ZS1uAVXPlJ8wnqZMwKXfCYdrV8ojO1vYyQ0bZJlioycDpyJFHGDtvSAoUnaOW89Z9CTj2pGZayn+9wMi01z03iGp/8AI3Ty3WSB/wAw2j9RVC+Eota5bjGFV3knAzbfr+VH8P4wLnDmtsw3qQmeoV1af+iqkdSzO7LIX+CT2yaz4cbAMsGjLHreJeLdcbSWd5GYK+5yNsd+1GapQw8O4wkEYyIAzzIE46+gqt+CbY8RW3ocFlIH0IIkRjFT2uJp5ggmNoG9sQxAJjGAY7VGwXysmyxYja9ZZktpsYghmLR5dzNIE+wFL+D8bGkOzedpP/pmSueeOlaGoPlZr3ntsfJICCCRIVeeJ+9VXit7ddY8pJMdhOB9orr/AA/NtQ4+5qwtQ23PUrfGbRUhTEnl+sHqIFCa7jBczMDkoqlaR8W0mC+ST+FO5+kn7d6dXnDGFEgxsPYAjOMTAP3p+fULgWkHPtJlybefeOk8wlT5GjzgDchx8w6jHf2oPiRFl3tBYPMXBh3VvlmDgieldaLUpZYWgd6MIbcIgwInJxOJ6fnXHERuJdCxKQYIB2g4IJ9wI9q84WZshLc3zMG4k8wVNFtSBChcjc0bjkkdyalchWJOoUsQCyi2xBEZHm2joKCs2CB52PPcpMsx5/L0HWc0LqVBYNHJcmczgRFNAs88w6jS3q3VSLZPmKuN3aeRA7Qce1ZqfEnd0JwOWD2/nauuDWluP80qFDPAjZBGBn8WR9PSs4pqkNwYhQRA7npn0iovpbqOwDaC5k923LHqOXOCcHGORgc6kfVNbRV8xJYFHORtPcg5almkuSWuAwSwME8xJBI9gKYtq/IyjbAaYBkA9R7Tn3mlEEcGZwSpkWsc3f6nmL7lETy8pMHsIWT7Vl/UvyBKmAQy4jIkY5GOVSaK5Fgm8uCxDAABj5Gwe+HI9aFKK9tTbOUAicMV6qwmNynIPUE0e0VR9pZ4gdzjOw7TnrPuZz6zNZW31Crhonn/ADFZRgJX6ZOPEtHE+FPdUXGIfasAyyncRie8Ry6zzpemmNsEPZmFMnxMETMKswMRz/zW6yk4Mh2xwNKJNxPUWV1B09631PhXAWOIATxM7mjB3TImOUzEuy1f8mnCurSRIaMqZ3Mc4Ugf+7lWVlNLkKD5EHKdrcRnx1ldmlMssiCeQUQDLD8RPLtzFVPVWgL41BDW28vlB3QVC5B5cx+/WsrKRp8xYVwL8RRc3GGp0a6hlRlGxx4mCRMzz685xWl1GmVvCawWKnylTtiQOhxWVlNUW22+BcNP1ASHXawC5v2ts2ct0kBoE+uQTHrFKLHERbYPbuGVkjykH69KysrThxgpuhKOLjHVIl+2dRaUArHiJ0Uk/Ms/hJwR06YoZby2kVGPi23J/pEEFDOTbufhMntB6zWqyjrmpf0ker0ii34lrz25gz5XUkfKw5H3GPauNLphcBQxJVlkk5hWKgx6iJrKyqv3le1wr4Iviw8KT559DOQBjtXHHb6XH8PKFiXG0YGTOCepPL3rKyowvNf0J/ENjZH7xXqNQANq4XB655Zrq3qFDEH5BtBiJHMys9QYPrEVlZTQokAmuIa+9ausLhW6IUw4DBlIlWUkblJDTggiame4huFRgzEGTK+jc4jo0kdzWVlEwG39v9S26k19UlVAz0OfrIPt39qWcfsRcBHUfof59q3WUvTk/MH7wcP6hJtFpXO0yC7qI3cokqq46naPvmKc/DGmN7exYpas5uRmTB+UGSCVXJrdZUzmwxkyc2YPxbihNx9ihV6CBI8sc+uDPuTU3DeJblbPmKbWxIKiSGE8mER649ayspbINkAgbbnVq94pgn5iWESBt5kQOVc3fCKkZZdxBPWQVmJ7bl51lZSgnqP99zAqMxomSx4VkgNuDOTgnPfIgDkKRcSJU7WxBAIwexn8zWVlDhYs5BhliW2n2m1LINwbkEKiOjHdnNMWVluEIMHLZ6kDHtisrKmT+/xFsZLqxFm4oxDBhHsPz6TQdiwzKSBGyXLSMSACD3A2mI71lZVKfTf2/wDkntDWQXAG8NSYhsgQQTPNfr9aysrKE8GPGMVP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2" name="AutoShape 10" descr="data:image/jpeg;base64,/9j/4AAQSkZJRgABAQAAAQABAAD/2wCEAAkGBxQTEhUTExQWFhUXGBgaFxcYGRcaGhscHBgYHx0aGBoYHCggHBolHBgXITEiJSkrLi4uGh8zODMsNygtLiwBCgoKDg0OGxAQGywkICUyLC80LCwsLC8sLC8sLCwsNCwsLCwsLCwsLCwsLCwsLCwsLCwsLCwsLCwsLCwsLCwsLP/AABEIALcBFAMBIgACEQEDEQH/xAAbAAACAgMBAAAAAAAAAAAAAAAEBQMGAAECB//EAEAQAAIBAwIEBAQFAwIEBQUBAAECEQADIQQSBTFBURMiYXEGMoGRQqGxwfAj0eEUUmKCkvEVJDNyomOjssLiB//EABoBAAIDAQEAAAAAAAAAAAAAAAIDAAEEBQb/xAAvEQACAgEEAQIFBAICAwAAAAABAgARAwQSITFRIkEFE2FxkTKBofCx0SPhFFLB/9oADAMBAAIRAxEAPwBJo9CbbsBynFFlBPrR67Y9aXlCDXlnYsbnOa+5tFDAwc0uv6ZzIotrcEFTnrUt05pisAOJARABp2YATSbj/D3XMk0+t3lLET5u1dXre7DZp+PKcbXGqdvMqeh0zERmrHw9lA29etF6PTKByrdvQLuOc1eTUDJYhFww4irimhwWFVO88HlXoNjRFlYT3peeAdCK0YM4QU0LG9cGV/hBNyVBim2i4UUkuabp8Mqi7k51u1aPJgaHLqhfpkbL4lP11pvEwDR/B+GvccCDVn1GhSJFP/hi1ZUdN1WNaCKqGmQNxFOn+BWJDqYPUURqfhtlUnaJHUVYuK8RazEdeVF2dYBYLOQSRSXctzcYQO55k2ik7TzJqfiOjAQKuKbPftyW6mftSy9rAxPSkDI5ImUk3K1quDsxxQ2ht3bLYJjt3q0q53elbewHNaV1TDhuoQykHmTadhctblGR+tCcUsb07Ux4dpzakxg863xKypXcPtSxktgVhM27kTz67w1kO48u9LmYl69DS3uG0iRQrfD6nKjlW9dWt+qWMguI+Brvc2yMEV3rPh1lfHKeVNuHaTZdnbHrVhaJB51ny6ko3pizko8Sivwlrd1GA700sabYzMRkjH2qz27SM2enKubmiDGTgVnfVlhzALkxJw7RbiS1Q67T81AxVjuhQAo5VrV6CACMg0tc9NZlg83K7w7R7RujPSlHEtHfvv8AKYHLFXfTIJ70RxKw0ALitGLUkMWaGHo20oek4UVO16tXwnasWWOJotdHbADOZblXa6JUJYAZosuqviW2W+BHf/jVn2rKqOpZtx/p1lZ+DF/tO7eqgTzFNLfEEKAgfpVd0K3AoDr5T1966vN4RAnBpRx1wIorXUL1WuXdyipkugjcM0s1tsOvY1JwwnwyvUVCg2wSs6fQg3N4waP2kioLDdzUyMVzzFAWN0faXuruasadpzR1rSIDM86Gt6zd0iurlrsYFUWowgZyieG7FTg59K6GuIaeYrFUAE86XOwBMsF5dycnoAK0YUfM+1BZhJbmh3LGusR4A5/al2uUiY6VBobcuCl1XxyIKt9BkH7z6UFqNa5u+GqszMQoUAkk9gB1pubSZsTVkWjDdGXhhUmfUhlMYIpVY1roefXBq66L4F1LIfENu2xBIQkkjtJUED6E1S+JcMuWLhtXFKsO/IjoVPIj1oxpyqWwkGOhcaPx1njxMxy7VM3FHZY5iq9fcqvKo9HrGXK59KUMfHEAX3G1+7OeRoaxeLSDWrevS4RuwaIZNpkZBqx6RRlg1wZrT2mBycU0t2NoDA0i/wBVLbeVS2+JbDDGaDIjv1LYX1LA10sPShrDjdtPy0Lb1SspIaK1piGETPrSghTmCLU3Gl7SbeURW7KEYrjR3ywNsnI5VLoFKhi5zVZDUawA5EF1jD5etd6W2VE0NqT5ia23GERdpqhu9ogn2h9ixPmJqLUlsjoKi0up8S2Spgd6hta3nbmWPWrGInuEqWJDY1G0kuYAoy1xTxVZFGOhpRqNM4nf5vajOHWroXCiPsac4UCx3CZhVCb4YpRoY570w1F5w4JyK5sFWEMIccqD1dxh15UqyTFdwhlM55dKK14O1WHSltjV78HFSte8sTMGgP6uZQPmGWdaGALLBrKV3ZBwayroeYXzDJddrN1pAozj8qhfSLcQbudcm4TGIFa08yR0P2qwTBvmSPo4UCeXWs0kZjnROoIQLNC3bmZWrDbllEmoLqtSVJEH3rvRa0zHSp9RqAqncAZ60FZO08sGiABXqEACI2XVKSQK5G4iOeelCFY+UZNMfha9OqsqRjeOfpn9qHHi3sAPeUq2ZbLPwWWUB7wRhzQKSJ7FpxnEgGqh8a/Dt/TlWe2AkR4lslrcluUt5gcDDfSa9Ja6Vdw3MOfsTP70da1QZSjgMhUhlOQQeYIr1ml0qaVgyD/c6WJBjNgTxLRArkdDIr1D4T4elu2NW6Dx7ogHsv8Au9Gbqe0dzQafA1tLjl7jeFP9NV+aCAfMxBAjlyzzxVmtmyUVPMAqqqmRgAQMRHSt+qypmUAC6mjPlVwBO3cmDVY+POHC9pmYDz2l8RD1wJdfYqCY7has1xNoiZESD3pfxfUi3a3nEDE+xrJsGQbPMz1YqUHQfDo8IXNVc8Pcsi2FloxG6SNpzMfeKJ4d8JpbLu7HYcqsAN7sTIXpjP0ofg2oN67cuv8AJaGJ/E5+X6CCY77atOsh9O7HkI+67T+tUfhWFKFWfv3IdOq8QjScN0zWltNYtsgEAMqkjGTuiQ0mZEZqjfE/B/8ATXfCRiUYbrZbntkiCepBBH2PWr9YQ+HPKQD7TSj47tJt0zMPl8RfpCn9vzrLrdMrKNg5uhFZUvqeeafY1wI3zSB96ajg2nZgBcyYgxCz2k8vqI9qZ8J4XqNZvWyVs2gCGY4QYGDGWbM/mar+u0D2IQkMOhWSG9pg/StOn+D4uRkb1fT2jk0y3RPM3reDqh2uTzqDxAmEovVagai/cjI3GD3wM/ea70HB28SSR6CvO5kON2RzdTGymyDJNCxjccGi79z8U+9JeN3HS4FA9qm0BYHMkHmKV8sEWZaixUE4rxXzheldWuHyhduVS6/QAuNqiTmutKbnhsjeuKNtgQbTzBagt3zILupH+mItmIMYoTg+sTdj5/51rjVaYpbFtVJ3NNR29CbZlgF96aNhWpdgiWddQzDIitLxxVYJuAqt+I9xhscxTc8MRo8QZGSazthVeWMApXccpdBMESCcEVrU6PzRzFBabVpti3J24zTCxqTlhmayG1PMWKB5i3X6I24ZfrWtM01O2qcswaAOlKG1DL0600KWEsge0aMQOfOsoZirwc8qygGPzA2zlr42jcaC1+vI27TFcPctkQTkVBf0HimUblWnGig8xqqB3HIu+JaDHpUVrUgkEcutRcMc2rZDCYoizetuhbbtFLKgX95Rneq1KhZZJXvUB1AAmMdBXPD9WVRrbjcCfLS3WknIPLpRjHZ2yBfaPdDpvEUXFMEHIpnw9f6tt1B3KwMKCTE5wKr3CtawIxC9aM1PHLlpwqEbSAT7ya0aHStm1QS69/xHYkLZKE9Z4tbmLg/EM+64/SKH4IN92D8oBY+w6fciqJpPjW4G2EkoMAN5hAAHvVv+GOK23u+Q/MCsdpgj3EiK9Y+B8aG5uKMo5jji1wt/P5/BVM4nxtNOf6jkTyRRLH2BwB6kirnq2ABnoCftXgvENS1+614n5jj0HT2/uTTdJj3D6QkWep6D4xVrQLI6i5u8MEgkwQJwIAzmewiaca22mtsGxcba0Aow/C0Yx1XoR+9eYcMvNdtohibTqFx0n+0/lV+tSFVh6H81/Ymjy4FU2ODLZAOREdjh7WbC2mG1yzG5/wC4sVH/AMVUU5sj+n4fRmE+mRNFcVseJaXUL6LcHYgwD7HA9470IuqtzBbI7DA5c/4aWzlx9YDEmPdQYB9hST40sNcFi2olmZgB77fyHM+gNH6u9KzODBB6GmDWxK3PxKGVfTdt3H38sT6ms49NEwBxRirVRptMultGQMu0AFiTJP8AOgAqpfE+mCIrDkwLR0BgAEfUifarPr1mT250h44ourYsk/i83osGf0P5VrwjbR/MPH3KroLQtKtxzAImPfI/KKJ0HEfEZyDjpTbjnC7d4PctgL4ZhkHylT1A6EHmBiO0GavatC3c8pgTnOK8nrcRXK3zOzz+ZlyKA5uPbLqzMLgk9DRFrTy2B5e9cpsuGZG7bU3DdRt3bhIE1yi7cgTPuIsQS46i7jpgVzqdPtO6Zmg9XbcvKiRzplZC7PNnFC1qAbgG6kuhZUBdxMDFUbW8T/1N87gQgPIdquN+6CAOVINDwbbdc81OQabpHVQxbv2l4iADccWvBtqqqsUNc46jsyKQSK1xUjaET5jzPalnD+DBGYzk00LjIJY8wuCLJjbTcXRRt2iT/O1bt6wrJfygnFQ6Th9vdvLSRyFQ667vPt0FAyozUIJo8Qm/dzMzJxXe1SJbPpSHTuxugCY6032E7xyjkapse2hcErUcabSOyhlUQeVbonRs/hrtwAAKylUknEouwFoBg0baZLQk+c9hRV7QANuAmcmoFuqxIRBPete8MI27FyVtTce3ASAeVBa24FUIzZHQULf4jdDgdJ6VnFNiedz5mzFMXHyBLC8w3SaK47BgYX1o9WshpbzOOgpFwziviMEMxTOwbO8gYZfzocikGm/iW3HEK1VyV3sNo6UKtrxk3L8y9O9TWwLxZCCBWuEaYrcNtTk8qDDlbA3zFPqHP7QUYo24diQ6a2CSO/8AP57VLpbz2XDIxVlIII7jNWHimgsNCqwS8o83+1vU9j61W71yCVbmOv8Aavb6T4li1Aro+DO2MysKM9O0nHF1VgMYDQVcDoYgkeh5j/FeU2tKbbG23NSVPuMfajuH8QNltwMg/MB1Hp6ij+NoLsX7ZBMDdH4h0PuP5yp+KsbEDoxYoHiBaM+G09/1HKvTOButyyvtH7/oa8007BxHWrd8IasrNtvcVWp5WC5sSbifFW0+lu2/xM+wHtuBJP2B+sVSDxRoEdOdXf4v007Y5MR9wDVKt6KCQR0P5f8AemacKV3eYzGgIuNNH8TsuGG4HEduWfTnz969H4frlu2EupyKk/WYI+hEV5Fc0uxvRs8s4wQPyq8fAtyNKVnAuNHoCFJ/Mk/Wk6rEu3cIvKgAsRzdtKAXbopntjMxVV09kki63Nhgdl6ffn9qb8W14e4unXO75/RBzn3I+wNB63VFlOcZgconkMdhA+lIsoOfeAvEC0JjT3mP45B+uP3oPQ8KLwu2ScQOZqw6Xgdy9Y2qRbU/jYHv+EfiP8mnSW7WnQi0JaIZzzP9vYVy/iGnbU5F2Hzf24i8w3MCJQNVwprDB7oa2kkKCIZtsTAPIZGTXWl4srPAtrsALXCQCYA7nIJMDB61r4j4i17Zb5ncxH3j7VXuJXYUae2ZLH+ow6x29AJ+/rW3D8P0+nxFnUE1yTGLiRVsjmOFvEKCpyQCftURveXJEzQty8eY5UDc1J3ScAdK8YMZacnaTHVy/uwOYrq08LJ+1J9Ff3kvyiiF4ks9SDVHERwBKKmMPHQEbUJPWoNUt+CQu0E86guhjlGiiL+ufYURy27BB6VFFdSwfeQapgg9Yx70t0hlokjvRAuooKs25h+VC29UDMfenopAMJRXcYC6toFRDMepqfxd1obefKlDXEJ7wJmo9Pxsu21YVV5DvVnAW5HchUnqMF4xcQBS2QKypNRw9bp3g8xWVQbF7jmXuXxDNepiA0SKH0mmW2MET61l2yrqo3Hy4961de3bgxvPL2pK8DaIPXE3xLTyq3rSzPzD1pbdsW9RHieVoIFWDh2vUq3Yc1oe9orVy4BuKnmIHX7UxchVq6+sitzUR6DhSq5CuJo1uEqW3MaN4hwA2mW+CDGGimV+2twqUAGBFE+Yk2D3CZjcA07ZCJ/mitReGkcEgOzjPcUy1lu1pM7Qb7LjsKp+p1MuRckk8/T2oFxBu404wnfcY+OrtKnzNzNKtVeCvEAjrXVu2M+ETJ70K+mdWlhNOxIFa7kQc3N8XBtwyZU8+4P8n7VnB+MxvXpEx9RMVrUsSwBHlIg/z3pIf6bsPcf5/Su5pNSzIAx5mnG1jmXJdQkK/KWCyOUmYB+1WjheqUjnDjl/OoqncNM2NOqqWLXDcaASFVAyqCehLfoac6VC7xMEYjr+dNyfESjhGHp8y2y01HqFcS+JvEuC2o+Qx9evp6fSufGkgwRkkyO89ftVUeUuP6uxnvJmaYDjgRIY9RXVTMoUFeo9MlCMr5kicRPOmHDOLCxpmM5ZztHfAH6g1UrvExcaA0Dr6DvU1lw7AsdqgQoOSB3juaZ8wOKHMstul0+E9E1xnuNlmVxPqVIx+lMPhm0bjndm2oE+rHkv9/T3oLg3HbNq3IMlMicA0ntfGo06hLaeWSTOSSeZJ/L6Vg1mjbVMAR6Qb/EZjdkLEDmq+09MvuSPQcgOQj/tVY+Itb4aQD5jgf3+goPhnxul5HldjpmOhHeq3xDiJuNuOSflXrTUTYfVwBM4FQfVXgilj2gDrH9zSdMS0+Zufp6UZdUNl2G7t0H+fWhCVgqMnniuRr/iAzf8eP8AT/n/AKismoB9I6gb697V0AGab67R7ouN1pQRu5qcdTRF/iLBSAJArluhJG3uZ3F9RxwZ1aQF6RPT61Gl0BgDAInA60o4RxS6xFqyuSZIA/U9qI1R8B33EPdY5UZCUB053EHuK+XzB9fq7gc8gOlbXVMjRIDGoLjlhLCaguLbxLEOO9OGMdVD2xib1oYu/M3auktqVVkHlnI5mKE1GlN1OkjkaGW+9mFX6ioEsek8+JNviWE6RNQu2wwVwORxP5UhPCL6BnZICfN396YKd67kw4zjvT3gfEvGRrdwA3I69R2NLORsQJHMgOzuVNeP7RAX9Kyn+p4XpGaTb2nqB3rKsZsJ52GF/wAficXiUt77UmefpQvCroZvDuA5zNS6F2RSJmD96Mt7HIdRBHNaQSFBH8xF1ch4eoF0hCIMyKY3LTc/lPr+1R6PZ421RDNTO5rPDZkZfEHr3pLHcwgnkiL7Gq+ZWJhgZpZd1ryjW5hTB+/+Ksg4bavLvssEPUGSB6MD5k98j2pFf0T21cXQ1sKRMLM75gjIBXHzAnmOc41afA2RwqiyYxFJNCNfjxXu6e1qEwIAJ6g0g4Rwtta62LZAugSzn5VQRLNHuBHUkCrDwjXWLmnbSXrkW2+RiIKt03R09abfBXBv9KupMhmbwwGBBBA8Q4/L7Vvx6R0cY8grn8/vNjJXJglz4CRFITV3d4AhmRCs9TtBB2k4GcdzVX1vw/qydj4b8LDKt6qY/IgEdQK9GmSG6GQR+tcWLzD1KnIPXsfQx1rp5NAhW04MLaJ5M9m5afZcPmoO9pjcbHQgH0Hf6V6X8W6a1dQnbDkeVvbv6g4qkW9EVhzzIIxyrmafnOEIo3UWP1iCXEnyjCryHb/Jqw/DusG61v8AmT+nPpzXI7AMv0FR/wDgd4Wf9QbTC0TAeMdveJxPKah0NqLgHQvaH/3F/YmvT6jEmXCy+P4qamUFTFup1qLdYMcGPpIGfzpTrbZDEHoac/EejVLxBXORP/tdl/YUp1zgoP8AcMf8vT7ZHtFcDBkpdszoZHong55EifYZIptpru7PekWmfad0SF/U4H89KOtXS5hVO48gK1YtUcTdcRgfaY5vDBj+Cl0k86WnXPyk+oM0w053FB1f8h3PpWxtcKJ8RjZ52uq8ME9W6dT9PtXWht6hnFzaQBynoK3q9AbJl+ZPlY9vSl+q4g7GNx2+9cvNqm1HC9TOXLdQvU2gpLO5JbkAaEs6xlby+WhXfAyTFcLcM4FJGPzK2+Zb9LxJL48O55GjD9PrQ2j4dclkJBXJRxyPpSldI+zcZAJijOHG7ZxPlBBg9qQ2MKDtMA466hDcWGktm3phN04e7H5LQmi4XqLzF0A3c23GKecJsWlvvqXE20Rn2/8AF0qq39czu1ySpYyYJH0EdKiW36fyf8Sl56lgPD79sjdbmee0gxWtTwjeCSDv6YpTw17ryRe2AdWY/lTXT8au2z/6qXAO9C6sp4PMplI6ifw3SQCQf9p5fSo2Ic7mENVrscYsaglbtsAwSWXpFBngtp2m08jrPOKsZf8A2FGQN5EA4dpyP6jMVRfxd/QUUvGAXDKkEHB7+9Q6vUbSLcEIvIH9aC8RQTmD2oTj38sJCt9y5Las3/6jNsY4YT1rVUvw2OfEH3rKD/xfDSfKlgVLm4Qkjr/2prb0QtItx4LN8qDnH/FTH/WiCwQALyB+b3x0oLUccRlI8rMevUelYGYv0IolCOJDYuB7jOcFBj0qKxqJYSZJ51zpuIIgYMgJJ5zXbcQW8VFu2oYHMdqvYfEDYTNaTUlb0ZUyAHHP/I9Km4lxtblwWnAAZTbdhykNKuF/C0mT6it3dJ4sbDtdTMHkw9PWhtF8NHUs8NtfJM8ljqT2nFb9BqVwZVduo3EwUgmKLtgqSp5g/wAir1//AJvZa6uoG8CBbKhjgkF59sH64qo6O4Liw3zr5T6xjmOZHftT/wCF7jWXdRjdH7j9SK9nkG9OJ0mFipctVoLlo+YeU5Vhke09PY0HcgMG/wB2D/PerFodd+F/MjYIPalHGdD4bECSjS1tv1U/8Q/nOsAYg00zmweYi4xoTdRkWZgkQJ6fuPzAof4J+EvDtNc1gLWiZtI0jdgyxgzt7dz6DL7h+pQMPEuKiggsMbo9pnPLl1o3ifE1vN5WBHQDt7ViXHly6piy7VWufPHfXEa+MUpB59/pFHxDeBsi1bG20FChQSQAsECSZPIc/WqXfXbtPd1P2Yf2q4X7U+IOkAj64/aqfx+6FZFE/Oox7/4rrOwTC1eDL6UxZ8Z3B4k/8b//AC2t+5qt3cr9asvxiQTJ6+Gfun/80oZLbWWIbKjlXncbUoMzIeJrhGm3pcBMA9fVfNTvh/DmtDcq+YDyk4GeuaA+G7sKwifNMf8AIf7VZjq2Fs3nI2iAq9C3QesYJ+g60nO537YDtRIlA4gpW84YZDebpPf2nn9asHDtOyJ4xHmuch/tX8IH5Uk8E3tTtJy9yCfrk/rTzTO5LWVaTbfyz1Wm52O0L+YxuuZN8Uah7tqyQp2gEGqcxgmauuuvOy2TjwyDCgDnuJ3T6qR9jS/ScEOp1a2YCAyWeJ2qsksB1MCAO5FPGmbThVPvLC7RUTaTTXGGEMdzj9aeWeE+GVZmtgYJk/lXrdrhmnTTGx4SmwVG5TkttyGZhBL+XnPQdKoPxh8JNpBvSXssxVTzKnJCP6wDDdYPI4qs2JwL9pKMQ8SuLcYnxcThUGBXacWtpC7C04JY0Hw8qUupB8SJXsY6UKeEX/DF9rbC2fxGOpgEiZAJgAkQZHcVn+UHsG+INXwY+suVuFWUeFeXaT78oqtcS4dctMUZTAOD3FWX4e1e9RaK7trAz2zin3xHpPHUpBBxDf3rOM3ysm0/36wQaNTzLTuQciRR920LamBkkc+kzVu4N8PW7Vh7t2C8+RT3Fa1Xw9cuBLjBUZSrXFnJBMCB3prapN30lnIIk4Zp0CsHYAkwe/PlT92Xw0cADaShgRMCq3xI3bF4gpDyRkY58x3qwJwu/q7SizG1GIZ3YIny5Mn1kYocnYbzCHmJm0zXtrK4EGDPTPWpLvBSSSIYcg3KfUdxWX9KNMpS+y7gcrbIJP8AzEQv1H0NKbnFmLFwxAEAKJiACBPcwTn1NOWz+nqFO3thTBUfesrgcRB6D6isplGSW/VXWI37YYGD/O1Aa22rjyrB6kdK6ta3xP6QJ3jmejDqKH8O/bkFSVB5+lclEKnwZjVaM7s6UDb1A5/2pjodQNxW1ZW3cHfJYdYND8NtOr/1GHgtyLLyP61KeKWbV5fEVhtOHQgj6Bun1q29Rocwjz1H3GNFctrYu2523Pm5YxM0Pqbe9H2kiR5tp5/4rj4i1tnU2La2tUqqpOHDJnsTyqHQBlBRWRsDa6sGUnqtJdCFDQcgrkRJqtA9twUECOQ5/Wm/DNVuGMEYYHmDRFvhlxzvJK2ubBpBUj1/20rtiz4rW7G5mCsxuk4Y4xHUV2fh/wAVOMbH5A9/Edh1BUUZ6Tw/VhrYM9PzHMVWvjP4rfd/p7eApBY9yV5fY0s4Nx8KSsgwYMGc+lJOO3J1Nw9GII+qivR4djNu7HtNiEE2ZDf1zHd3mh7etuKQwcg961eH6j9qjcVpZ41iJfeE8b8XTln+cAIx7wZB+o/eq814vdKhd5IwvrEiT0AXzesnsYF4XvcC0kS7AAEwJgxNb4rZCXGCOTctY3jG4iJAzgCMf5rka1i6nEnZ5P2mdrawsJ1eiN0W0Y7iyK3ygRBIjGSAO9c2fh62jEbW2lXBY8p2mCPrFSaDXh/B2gyqFT6+aRFOdQjMd08liCcScD86802Yo20mhMitzRlS+HdFFg3iw/8AUtgLGY8wLT2loj0qzXGD3AhtkWETyEj67o7sRPtFGfDfAd9q5aPMhguMAqAVntmKE41rHQG14RLFRDk9x0A7UWXLuyVDet9ymfD6B9UHgxLMIHc4/WrDxvSLb3XJAd8bfSRPL0/WsscEbT2vEDHxSo8oiIMnJ/6fvQXFmDQWYllCSPcZ/PbWrGfmaxBfAr/cMm3qWw/CaLw4Xwz70AYyBtwdrKIEiM9TJArr4TtL4lw7fN4eD6TJ/RaccHulrb2mMqbN0RmOUYH1mgvhrSlFVieYKf8A4kGfrFdzOpJpvY2IbdS1XbP9OPRR9/L+9F8R4f8A6iy9nH9RWAJ5AiCrH2aDQ1wztAIHnG71HYfWjONX/CtACdzGcdB/eKw4tRj1BKIb8y3R0A3CrnmNv4aFm4XuKDsLQQcTyKsPfpXPFWmxfNxiZ2c+cbpMemZp3xJhlu5l/UjH7Cq3xi6VtjyyWcEn25D9cdq36XTDBhYMbJuzCVdqGc208O3KWxaU5807iO+0ZrXGuLK9hSjkMPnYEgntANd6q9tAa4dxcczmTMFfSO1C2ASHRltlJlZXIkdG7V44bb3ETnX7mGJxJLenD5uXMKrRIB5zt71ONObbbrlxiGh5fmoOYI9M/ehLNw6ZAEAYsxMsMfTPames42Lq3WWzbuDEq4g/KJBM5ihYkjjkEymaxFvGLa37r6h33acBQgPeP70h4jxp7qP4R8luBE8pkCAMAYP+an4tq31FwWlXZbGNqrgY9OY9T0rngXDwbxt3xc8NwvnU7hFvIUHpgRFblpFtvb2+n+5p4T7znRcEYWU1N35Lw2rbGWcnmw7KOc0MOApZU+M0mZCr7Yk1btWLlxvEUynJAAAFToqj0pbrNK11GhlAUQ2/BycfvSl1LM3dCAMm4/SVG1ox/t61lPLuqSztREVxElnaDMnlHSsrd80noRu/6Q+7xRBAtIiS212PNfWe1dcZ1Duo8O7hTBZYzVRthi5V45Qx/Q+9NOG6K6tsMqyrsFI7rOSR+9ZnwKlNfP8AmJOOuRGGn1jWUAvFmtsT5j27ih+PaXypO1hk7hzK9DVmThNtrZ09zd4ZPMZZT0iag1nB7BtrZ8XAMICNrwPwmcGkY86brHcFHF3I9DorNzQLY3DxC25D1I7e9LW0ljRqH2l7hX15jqOxonh3kueJIAQgw2CAOgHrUvFBtkImGaVMSRvyCB2jNRnbdV8H2hu56mafjFy7bW4CUAkXbZkzPIxUZ1hULcFtSGjaflMcjMDn6UJwhL4Zi7IO4j5u0TMim1tJIXEDG3oGOY9D27ziei2RVNCiPp4iioB+kn0nC9MV3ra2lgZO6JP8mkPE+Ftt8RDvA6Z3AenRh7Zp7bnKgbpGSTHvjoIrVvVKVBVQpGAxJg/Q1em1mfA3pax4MiZWBuUW7rBFRDVbjAprx/hvibrqQYALAYn/AIgO389q9oz5gBzJge5wPzivQ49Ycq7rm1X3C5abmkNu2pVjvEMY6T8pB7gikdy+7Ek82Yz6nEk1a9PbFyRuA2gAAnsDA/71Wr7gsyrjzMfaSZI+lZtJmOR3J7i8Dkkxvp4tJZvryYkOB0iPMPofyFWSzb3KidGJbdOQsSSfZZPvFJeHovg2Qx8u9lYnsVXnU3DboHiWN0x5Ub/6W4kgevIfauXn5YnxMz2CZ6nwPTBZI5GCPsKri8PNzW3N5JFstC9hu8pqzaO8Eslowibvoqz+1UH4H+IL97Xul1lYXQ0+VR5gNw2wJgQcVlVWclx7QjzGnxAireTsBJHcExB+gpJxnSWUaCCyuuWAyuZX3ERTP4p1X/m7gZfKFQDpJ7j/AKvyoPW3QFVsttwFPy5PM+oqldlyBriyTvuPeAXAXn8JWJ9DHL61Pw+xsSD0Zv8A9ap7cYazcRwItsSHgRJBkCOX+4/X2q42tUty34iGVYSG6ZA/OvW5M14Pm/S/4nQQbqPmH8NQHUFifKNpg8pj/vRnGbm6D6NSzRuPm+3uAAPzM/SutTfi1k5IAXv6Vg+Eg/L3kUW5/M0ak29eOPxK/rLUjJxP6Rj8vzqu668xu7gJVCAJ5biQPyFWLXXeaLkgST/b6mk762w4IVSSp2/05Eweit69etaPietONPlqLJ7+g/7mTLk42iQW7GwMLu0KzbgpnBnDek1LoNUpZrZSGXcM8iCPt6ioLyrcaGDQpAxlUJmN5PXmYrq6RZBuFgeSk857HHKcV5thuHPZmAzjX3Ge0bcdijd+e7l9644Rb8O0m0hy+8N1Egcz9Qpprp3tppnuRufxBiCQEIhfrPP0ihOHuGRiLe0E46TOSR2jFMW621xGYhuYLOWizbZ4EtC5BIE/viPpUWmYL5wApx8p8hPqvcURq7q3Lex0YgXVwJDdiecEQe3X6VrT6a/ZdvDCNaDXBkSSIkYPLAOfao1G77h5DuJM1odJcc3QW8rwVHLaB0Xt/ipxwg3N1sAupBntjke8TUahwWs7tjHExyxhs/zFH6rxbdvZZY3LQt4YCXLyMvA5c8Dlil218ECLQkniJrHC2CqFt74EEgA5GOp/k1lF6JAUlpDEsWyecnt9KyrOcg0f7/MsuvuZXLPCGW2zbN2MFSpz7UzXTXvL4andbWAJGWPMx2rdrS+Clu1cBQqhZ1iOb9+8CnWqQtY2AqouR4ZBjJGNxHQ9+U47S/LlYmjUaWJHtM0GlJILQtzad4nyzHv1MVDxB0veHut+ZYJPUkcjnmelA3T4a7EJ8RT5o5QOqzzA9Kn4fqkvXVt3L6s7kAOwPlxyjnNZflkWR/RM+zxCOIZYNEGApJTBHYmuVJ8O2wgvabYT06sh/Nh9Kg4lfNprts7g1sgGZgzyIPURUmkYl3tnAuqQuQfMvmQx0yCPrVqCBRk5BFzNZYDFbsbHzKzj3HpS/VXirEzBXBkSrDs3QitLrFJ2FArT834fqD8sd6g1fCnvoCt227AspJYrK8wYIgRMYpmNNpG41C5JsxqNVvt+Jb3EKJdB8y4wSeb2v+LmOsiDS+/fLqNxG45VJBI9cYH50Ro+HXrCo5K+Lz3WiGlQAJaOY7n1FQ63QJqF8S35HQ7nReY7vb67D1Xp7UwJjZrH5kpd06015VgOOQ80Zk+s8+1VHjWkFq8dnyGHTpgnl7gg1YGuphWbawzuyVnn5oyBy8wBoT4s3OUZlIIHeVKnkykYZTHMYrRpQUyfeNw8H7wjxg9s3Fxc5Ofp83qGGCO4mkGrAVpMz6frTDRaraqH8MRcA55xJ+wIPeh71v5pyF3nlGIkT9Yp+EnG5hJ6TH2hvB9MkdbhH1Kf3Fa1i+Gy+ZS1uAVXPlJ8wnqZMwKXfCYdrV8ojO1vYyQ0bZJlioycDpyJFHGDtvSAoUnaOW89Z9CTj2pGZayn+9wMi01z03iGp/8AI3Ty3WSB/wAw2j9RVC+Eota5bjGFV3knAzbfr+VH8P4wLnDmtsw3qQmeoV1af+iqkdSzO7LIX+CT2yaz4cbAMsGjLHreJeLdcbSWd5GYK+5yNsd+1GapQw8O4wkEYyIAzzIE46+gqt+CbY8RW3ocFlIH0IIkRjFT2uJp5ggmNoG9sQxAJjGAY7VGwXysmyxYja9ZZktpsYghmLR5dzNIE+wFL+D8bGkOzedpP/pmSueeOlaGoPlZr3ntsfJICCCRIVeeJ+9VXit7ddY8pJMdhOB9orr/AA/NtQ4+5qwtQ23PUrfGbRUhTEnl+sHqIFCa7jBczMDkoqlaR8W0mC+ST+FO5+kn7d6dXnDGFEgxsPYAjOMTAP3p+fULgWkHPtJlybefeOk8wlT5GjzgDchx8w6jHf2oPiRFl3tBYPMXBh3VvlmDgieldaLUpZYWgd6MIbcIgwInJxOJ6fnXHERuJdCxKQYIB2g4IJ9wI9q84WZshLc3zMG4k8wVNFtSBChcjc0bjkkdyalchWJOoUsQCyi2xBEZHm2joKCs2CB52PPcpMsx5/L0HWc0LqVBYNHJcmczgRFNAs88w6jS3q3VSLZPmKuN3aeRA7Qce1ZqfEnd0JwOWD2/nauuDWluP80qFDPAjZBGBn8WR9PSs4pqkNwYhQRA7npn0iovpbqOwDaC5k923LHqOXOCcHGORgc6kfVNbRV8xJYFHORtPcg5almkuSWuAwSwME8xJBI9gKYtq/IyjbAaYBkA9R7Tn3mlEEcGZwSpkWsc3f6nmL7lETy8pMHsIWT7Vl/UvyBKmAQy4jIkY5GOVSaK5Fgm8uCxDAABj5Gwe+HI9aFKK9tTbOUAicMV6qwmNynIPUE0e0VR9pZ4gdzjOw7TnrPuZz6zNZW31Crhonn/ADFZRgJX6ZOPEtHE+FPdUXGIfasAyyncRie8Ry6zzpemmNsEPZmFMnxMETMKswMRz/zW6yk4Mh2xwNKJNxPUWV1B09631PhXAWOIATxM7mjB3TImOUzEuy1f8mnCurSRIaMqZ3Mc4Ugf+7lWVlNLkKD5EHKdrcRnx1ldmlMssiCeQUQDLD8RPLtzFVPVWgL41BDW28vlB3QVC5B5cx+/WsrKRp8xYVwL8RRc3GGp0a6hlRlGxx4mCRMzz685xWl1GmVvCawWKnylTtiQOhxWVlNUW22+BcNP1ASHXawC5v2ts2ct0kBoE+uQTHrFKLHERbYPbuGVkjykH69KysrThxgpuhKOLjHVIl+2dRaUArHiJ0Uk/Ms/hJwR06YoZby2kVGPi23J/pEEFDOTbufhMntB6zWqyjrmpf0ker0ii34lrz25gz5XUkfKw5H3GPauNLphcBQxJVlkk5hWKgx6iJrKyqv3le1wr4Iviw8KT559DOQBjtXHHb6XH8PKFiXG0YGTOCepPL3rKyowvNf0J/ENjZH7xXqNQANq4XB655Zrq3qFDEH5BtBiJHMys9QYPrEVlZTQokAmuIa+9ausLhW6IUw4DBlIlWUkblJDTggiame4huFRgzEGTK+jc4jo0kdzWVlEwG39v9S26k19UlVAz0OfrIPt39qWcfsRcBHUfof59q3WUvTk/MH7wcP6hJtFpXO0yC7qI3cokqq46naPvmKc/DGmN7exYpas5uRmTB+UGSCVXJrdZUzmwxkyc2YPxbihNx9ihV6CBI8sc+uDPuTU3DeJblbPmKbWxIKiSGE8mER649ayspbINkAgbbnVq94pgn5iWESBt5kQOVc3fCKkZZdxBPWQVmJ7bl51lZSgnqP99zAqMxomSx4VkgNuDOTgnPfIgDkKRcSJU7WxBAIwexn8zWVlDhYs5BhliW2n2m1LINwbkEKiOjHdnNMWVluEIMHLZ6kDHtisrKmT+/xFsZLqxFm4oxDBhHsPz6TQdiwzKSBGyXLSMSACD3A2mI71lZVKfTf2/wDkntDWQXAG8NSYhsgQQTPNfr9aysrKE8GPGMVP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4" name="AutoShape 12" descr="data:image/jpeg;base64,/9j/4AAQSkZJRgABAQAAAQABAAD/2wCEAAkGBxQTEhUTExQWFhUXGBgaFxcYGRcaGhscHBgYHx0aGBoYHCggHBolHBgXITEiJSkrLi4uGh8zODMsNygtLiwBCgoKDg0OGxAQGywkICUyLC80LCwsLC8sLC8sLCwsNCwsLCwsLCwsLCwsLCwsLCwsLCwsLCwsLCwsLCwsLCwsLP/AABEIALcBFAMBIgACEQEDEQH/xAAbAAACAgMBAAAAAAAAAAAAAAAEBQMGAAECB//EAEAQAAIBAwIEBAQFAwIEBQUBAAECEQADIQQSBTFBURMiYXEGMoGRQqGxwfAj0eEUUmKCkvEVJDNyomOjssLiB//EABoBAAIDAQEAAAAAAAAAAAAAAAIDAAEEBQb/xAAvEQACAgEEAQIFBAICAwAAAAABAgARAwQSITFRIkEFE2FxkTKBofCx0SPhFFLB/9oADAMBAAIRAxEAPwBJo9CbbsBynFFlBPrR67Y9aXlCDXlnYsbnOa+5tFDAwc0uv6ZzIotrcEFTnrUt05pisAOJARABp2YATSbj/D3XMk0+t3lLET5u1dXre7DZp+PKcbXGqdvMqeh0zERmrHw9lA29etF6PTKByrdvQLuOc1eTUDJYhFww4irimhwWFVO88HlXoNjRFlYT3peeAdCK0YM4QU0LG9cGV/hBNyVBim2i4UUkuabp8Mqi7k51u1aPJgaHLqhfpkbL4lP11pvEwDR/B+GvccCDVn1GhSJFP/hi1ZUdN1WNaCKqGmQNxFOn+BWJDqYPUURqfhtlUnaJHUVYuK8RazEdeVF2dYBYLOQSRSXctzcYQO55k2ik7TzJqfiOjAQKuKbPftyW6mftSy9rAxPSkDI5ImUk3K1quDsxxQ2ht3bLYJjt3q0q53elbewHNaV1TDhuoQykHmTadhctblGR+tCcUsb07Ux4dpzakxg863xKypXcPtSxktgVhM27kTz67w1kO48u9LmYl69DS3uG0iRQrfD6nKjlW9dWt+qWMguI+Brvc2yMEV3rPh1lfHKeVNuHaTZdnbHrVhaJB51ny6ko3pizko8Sivwlrd1GA700sabYzMRkjH2qz27SM2enKubmiDGTgVnfVlhzALkxJw7RbiS1Q67T81AxVjuhQAo5VrV6CACMg0tc9NZlg83K7w7R7RujPSlHEtHfvv8AKYHLFXfTIJ70RxKw0ALitGLUkMWaGHo20oek4UVO16tXwnasWWOJotdHbADOZblXa6JUJYAZosuqviW2W+BHf/jVn2rKqOpZtx/p1lZ+DF/tO7eqgTzFNLfEEKAgfpVd0K3AoDr5T1966vN4RAnBpRx1wIorXUL1WuXdyipkugjcM0s1tsOvY1JwwnwyvUVCg2wSs6fQg3N4waP2kioLDdzUyMVzzFAWN0faXuruasadpzR1rSIDM86Gt6zd0iurlrsYFUWowgZyieG7FTg59K6GuIaeYrFUAE86XOwBMsF5dycnoAK0YUfM+1BZhJbmh3LGusR4A5/al2uUiY6VBobcuCl1XxyIKt9BkH7z6UFqNa5u+GqszMQoUAkk9gB1pubSZsTVkWjDdGXhhUmfUhlMYIpVY1roefXBq66L4F1LIfENu2xBIQkkjtJUED6E1S+JcMuWLhtXFKsO/IjoVPIj1oxpyqWwkGOhcaPx1njxMxy7VM3FHZY5iq9fcqvKo9HrGXK59KUMfHEAX3G1+7OeRoaxeLSDWrevS4RuwaIZNpkZBqx6RRlg1wZrT2mBycU0t2NoDA0i/wBVLbeVS2+JbDDGaDIjv1LYX1LA10sPShrDjdtPy0Lb1SspIaK1piGETPrSghTmCLU3Gl7SbeURW7KEYrjR3ywNsnI5VLoFKhi5zVZDUawA5EF1jD5etd6W2VE0NqT5ia23GERdpqhu9ogn2h9ixPmJqLUlsjoKi0up8S2Spgd6hta3nbmWPWrGInuEqWJDY1G0kuYAoy1xTxVZFGOhpRqNM4nf5vajOHWroXCiPsac4UCx3CZhVCb4YpRoY570w1F5w4JyK5sFWEMIccqD1dxh15UqyTFdwhlM55dKK14O1WHSltjV78HFSte8sTMGgP6uZQPmGWdaGALLBrKV3ZBwayroeYXzDJddrN1pAozj8qhfSLcQbudcm4TGIFa08yR0P2qwTBvmSPo4UCeXWs0kZjnROoIQLNC3bmZWrDbllEmoLqtSVJEH3rvRa0zHSp9RqAqncAZ60FZO08sGiABXqEACI2XVKSQK5G4iOeelCFY+UZNMfha9OqsqRjeOfpn9qHHi3sAPeUq2ZbLPwWWUB7wRhzQKSJ7FpxnEgGqh8a/Dt/TlWe2AkR4lslrcluUt5gcDDfSa9Ja6Vdw3MOfsTP70da1QZSjgMhUhlOQQeYIr1ml0qaVgyD/c6WJBjNgTxLRArkdDIr1D4T4elu2NW6Dx7ogHsv8Au9Gbqe0dzQafA1tLjl7jeFP9NV+aCAfMxBAjlyzzxVmtmyUVPMAqqqmRgAQMRHSt+qypmUAC6mjPlVwBO3cmDVY+POHC9pmYDz2l8RD1wJdfYqCY7has1xNoiZESD3pfxfUi3a3nEDE+xrJsGQbPMz1YqUHQfDo8IXNVc8Pcsi2FloxG6SNpzMfeKJ4d8JpbLu7HYcqsAN7sTIXpjP0ofg2oN67cuv8AJaGJ/E5+X6CCY77atOsh9O7HkI+67T+tUfhWFKFWfv3IdOq8QjScN0zWltNYtsgEAMqkjGTuiQ0mZEZqjfE/B/8ATXfCRiUYbrZbntkiCepBBH2PWr9YQ+HPKQD7TSj47tJt0zMPl8RfpCn9vzrLrdMrKNg5uhFZUvqeeafY1wI3zSB96ajg2nZgBcyYgxCz2k8vqI9qZ8J4XqNZvWyVs2gCGY4QYGDGWbM/mar+u0D2IQkMOhWSG9pg/StOn+D4uRkb1fT2jk0y3RPM3reDqh2uTzqDxAmEovVagai/cjI3GD3wM/ea70HB28SSR6CvO5kON2RzdTGymyDJNCxjccGi79z8U+9JeN3HS4FA9qm0BYHMkHmKV8sEWZaixUE4rxXzheldWuHyhduVS6/QAuNqiTmutKbnhsjeuKNtgQbTzBagt3zILupH+mItmIMYoTg+sTdj5/51rjVaYpbFtVJ3NNR29CbZlgF96aNhWpdgiWddQzDIitLxxVYJuAqt+I9xhscxTc8MRo8QZGSazthVeWMApXccpdBMESCcEVrU6PzRzFBabVpti3J24zTCxqTlhmayG1PMWKB5i3X6I24ZfrWtM01O2qcswaAOlKG1DL0600KWEsge0aMQOfOsoZirwc8qygGPzA2zlr42jcaC1+vI27TFcPctkQTkVBf0HimUblWnGig8xqqB3HIu+JaDHpUVrUgkEcutRcMc2rZDCYoizetuhbbtFLKgX95Rneq1KhZZJXvUB1AAmMdBXPD9WVRrbjcCfLS3WknIPLpRjHZ2yBfaPdDpvEUXFMEHIpnw9f6tt1B3KwMKCTE5wKr3CtawIxC9aM1PHLlpwqEbSAT7ya0aHStm1QS69/xHYkLZKE9Z4tbmLg/EM+64/SKH4IN92D8oBY+w6fciqJpPjW4G2EkoMAN5hAAHvVv+GOK23u+Q/MCsdpgj3EiK9Y+B8aG5uKMo5jji1wt/P5/BVM4nxtNOf6jkTyRRLH2BwB6kirnq2ABnoCftXgvENS1+614n5jj0HT2/uTTdJj3D6QkWep6D4xVrQLI6i5u8MEgkwQJwIAzmewiaca22mtsGxcba0Aow/C0Yx1XoR+9eYcMvNdtohibTqFx0n+0/lV+tSFVh6H81/Ymjy4FU2ODLZAOREdjh7WbC2mG1yzG5/wC4sVH/AMVUU5sj+n4fRmE+mRNFcVseJaXUL6LcHYgwD7HA9470IuqtzBbI7DA5c/4aWzlx9YDEmPdQYB9hST40sNcFi2olmZgB77fyHM+gNH6u9KzODBB6GmDWxK3PxKGVfTdt3H38sT6ms49NEwBxRirVRptMultGQMu0AFiTJP8AOgAqpfE+mCIrDkwLR0BgAEfUifarPr1mT250h44ourYsk/i83osGf0P5VrwjbR/MPH3KroLQtKtxzAImPfI/KKJ0HEfEZyDjpTbjnC7d4PctgL4ZhkHylT1A6EHmBiO0GavatC3c8pgTnOK8nrcRXK3zOzz+ZlyKA5uPbLqzMLgk9DRFrTy2B5e9cpsuGZG7bU3DdRt3bhIE1yi7cgTPuIsQS46i7jpgVzqdPtO6Zmg9XbcvKiRzplZC7PNnFC1qAbgG6kuhZUBdxMDFUbW8T/1N87gQgPIdquN+6CAOVINDwbbdc81OQabpHVQxbv2l4iADccWvBtqqqsUNc46jsyKQSK1xUjaET5jzPalnD+DBGYzk00LjIJY8wuCLJjbTcXRRt2iT/O1bt6wrJfygnFQ6Th9vdvLSRyFQ667vPt0FAyozUIJo8Qm/dzMzJxXe1SJbPpSHTuxugCY6032E7xyjkapse2hcErUcabSOyhlUQeVbonRs/hrtwAAKylUknEouwFoBg0baZLQk+c9hRV7QANuAmcmoFuqxIRBPete8MI27FyVtTce3ASAeVBa24FUIzZHQULf4jdDgdJ6VnFNiedz5mzFMXHyBLC8w3SaK47BgYX1o9WshpbzOOgpFwziviMEMxTOwbO8gYZfzocikGm/iW3HEK1VyV3sNo6UKtrxk3L8y9O9TWwLxZCCBWuEaYrcNtTk8qDDlbA3zFPqHP7QUYo24diQ6a2CSO/8AP57VLpbz2XDIxVlIII7jNWHimgsNCqwS8o83+1vU9j61W71yCVbmOv8Aavb6T4li1Aro+DO2MysKM9O0nHF1VgMYDQVcDoYgkeh5j/FeU2tKbbG23NSVPuMfajuH8QNltwMg/MB1Hp6ij+NoLsX7ZBMDdH4h0PuP5yp+KsbEDoxYoHiBaM+G09/1HKvTOButyyvtH7/oa8007BxHWrd8IasrNtvcVWp5WC5sSbifFW0+lu2/xM+wHtuBJP2B+sVSDxRoEdOdXf4v007Y5MR9wDVKt6KCQR0P5f8AemacKV3eYzGgIuNNH8TsuGG4HEduWfTnz969H4frlu2EupyKk/WYI+hEV5Fc0uxvRs8s4wQPyq8fAtyNKVnAuNHoCFJ/Mk/Wk6rEu3cIvKgAsRzdtKAXbopntjMxVV09kki63Nhgdl6ffn9qb8W14e4unXO75/RBzn3I+wNB63VFlOcZgconkMdhA+lIsoOfeAvEC0JjT3mP45B+uP3oPQ8KLwu2ScQOZqw6Xgdy9Y2qRbU/jYHv+EfiP8mnSW7WnQi0JaIZzzP9vYVy/iGnbU5F2Hzf24i8w3MCJQNVwprDB7oa2kkKCIZtsTAPIZGTXWl4srPAtrsALXCQCYA7nIJMDB61r4j4i17Zb5ncxH3j7VXuJXYUae2ZLH+ow6x29AJ+/rW3D8P0+nxFnUE1yTGLiRVsjmOFvEKCpyQCftURveXJEzQty8eY5UDc1J3ScAdK8YMZacnaTHVy/uwOYrq08LJ+1J9Ff3kvyiiF4ks9SDVHERwBKKmMPHQEbUJPWoNUt+CQu0E86guhjlGiiL+ufYURy27BB6VFFdSwfeQapgg9Yx70t0hlokjvRAuooKs25h+VC29UDMfenopAMJRXcYC6toFRDMepqfxd1obefKlDXEJ7wJmo9Pxsu21YVV5DvVnAW5HchUnqMF4xcQBS2QKypNRw9bp3g8xWVQbF7jmXuXxDNepiA0SKH0mmW2MET61l2yrqo3Hy4961de3bgxvPL2pK8DaIPXE3xLTyq3rSzPzD1pbdsW9RHieVoIFWDh2vUq3Yc1oe9orVy4BuKnmIHX7UxchVq6+sitzUR6DhSq5CuJo1uEqW3MaN4hwA2mW+CDGGimV+2twqUAGBFE+Yk2D3CZjcA07ZCJ/mitReGkcEgOzjPcUy1lu1pM7Qb7LjsKp+p1MuRckk8/T2oFxBu404wnfcY+OrtKnzNzNKtVeCvEAjrXVu2M+ETJ70K+mdWlhNOxIFa7kQc3N8XBtwyZU8+4P8n7VnB+MxvXpEx9RMVrUsSwBHlIg/z3pIf6bsPcf5/Su5pNSzIAx5mnG1jmXJdQkK/KWCyOUmYB+1WjheqUjnDjl/OoqncNM2NOqqWLXDcaASFVAyqCehLfoac6VC7xMEYjr+dNyfESjhGHp8y2y01HqFcS+JvEuC2o+Qx9evp6fSufGkgwRkkyO89ftVUeUuP6uxnvJmaYDjgRIY9RXVTMoUFeo9MlCMr5kicRPOmHDOLCxpmM5ZztHfAH6g1UrvExcaA0Dr6DvU1lw7AsdqgQoOSB3juaZ8wOKHMstul0+E9E1xnuNlmVxPqVIx+lMPhm0bjndm2oE+rHkv9/T3oLg3HbNq3IMlMicA0ntfGo06hLaeWSTOSSeZJ/L6Vg1mjbVMAR6Qb/EZjdkLEDmq+09MvuSPQcgOQj/tVY+Itb4aQD5jgf3+goPhnxul5HldjpmOhHeq3xDiJuNuOSflXrTUTYfVwBM4FQfVXgilj2gDrH9zSdMS0+Zufp6UZdUNl2G7t0H+fWhCVgqMnniuRr/iAzf8eP8AT/n/AKismoB9I6gb697V0AGab67R7ouN1pQRu5qcdTRF/iLBSAJArluhJG3uZ3F9RxwZ1aQF6RPT61Gl0BgDAInA60o4RxS6xFqyuSZIA/U9qI1R8B33EPdY5UZCUB053EHuK+XzB9fq7gc8gOlbXVMjRIDGoLjlhLCaguLbxLEOO9OGMdVD2xib1oYu/M3auktqVVkHlnI5mKE1GlN1OkjkaGW+9mFX6ioEsek8+JNviWE6RNQu2wwVwORxP5UhPCL6BnZICfN396YKd67kw4zjvT3gfEvGRrdwA3I69R2NLORsQJHMgOzuVNeP7RAX9Kyn+p4XpGaTb2nqB3rKsZsJ52GF/wAficXiUt77UmefpQvCroZvDuA5zNS6F2RSJmD96Mt7HIdRBHNaQSFBH8xF1ch4eoF0hCIMyKY3LTc/lPr+1R6PZ421RDNTO5rPDZkZfEHr3pLHcwgnkiL7Gq+ZWJhgZpZd1ryjW5hTB+/+Ksg4bavLvssEPUGSB6MD5k98j2pFf0T21cXQ1sKRMLM75gjIBXHzAnmOc41afA2RwqiyYxFJNCNfjxXu6e1qEwIAJ6g0g4Rwtta62LZAugSzn5VQRLNHuBHUkCrDwjXWLmnbSXrkW2+RiIKt03R09abfBXBv9KupMhmbwwGBBBA8Q4/L7Vvx6R0cY8grn8/vNjJXJglz4CRFITV3d4AhmRCs9TtBB2k4GcdzVX1vw/qydj4b8LDKt6qY/IgEdQK9GmSG6GQR+tcWLzD1KnIPXsfQx1rp5NAhW04MLaJ5M9m5afZcPmoO9pjcbHQgH0Hf6V6X8W6a1dQnbDkeVvbv6g4qkW9EVhzzIIxyrmafnOEIo3UWP1iCXEnyjCryHb/Jqw/DusG61v8AmT+nPpzXI7AMv0FR/wDgd4Wf9QbTC0TAeMdveJxPKah0NqLgHQvaH/3F/YmvT6jEmXCy+P4qamUFTFup1qLdYMcGPpIGfzpTrbZDEHoac/EejVLxBXORP/tdl/YUp1zgoP8AcMf8vT7ZHtFcDBkpdszoZHong55EifYZIptpru7PekWmfad0SF/U4H89KOtXS5hVO48gK1YtUcTdcRgfaY5vDBj+Cl0k86WnXPyk+oM0w053FB1f8h3PpWxtcKJ8RjZ52uq8ME9W6dT9PtXWht6hnFzaQBynoK3q9AbJl+ZPlY9vSl+q4g7GNx2+9cvNqm1HC9TOXLdQvU2gpLO5JbkAaEs6xlby+WhXfAyTFcLcM4FJGPzK2+Zb9LxJL48O55GjD9PrQ2j4dclkJBXJRxyPpSldI+zcZAJijOHG7ZxPlBBg9qQ2MKDtMA466hDcWGktm3phN04e7H5LQmi4XqLzF0A3c23GKecJsWlvvqXE20Rn2/8AF0qq39czu1ySpYyYJH0EdKiW36fyf8Sl56lgPD79sjdbmee0gxWtTwjeCSDv6YpTw17ryRe2AdWY/lTXT8au2z/6qXAO9C6sp4PMplI6ifw3SQCQf9p5fSo2Ic7mENVrscYsaglbtsAwSWXpFBngtp2m08jrPOKsZf8A2FGQN5EA4dpyP6jMVRfxd/QUUvGAXDKkEHB7+9Q6vUbSLcEIvIH9aC8RQTmD2oTj38sJCt9y5Las3/6jNsY4YT1rVUvw2OfEH3rKD/xfDSfKlgVLm4Qkjr/2prb0QtItx4LN8qDnH/FTH/WiCwQALyB+b3x0oLUccRlI8rMevUelYGYv0IolCOJDYuB7jOcFBj0qKxqJYSZJ51zpuIIgYMgJJ5zXbcQW8VFu2oYHMdqvYfEDYTNaTUlb0ZUyAHHP/I9Km4lxtblwWnAAZTbdhykNKuF/C0mT6it3dJ4sbDtdTMHkw9PWhtF8NHUs8NtfJM8ljqT2nFb9BqVwZVduo3EwUgmKLtgqSp5g/wAir1//AJvZa6uoG8CBbKhjgkF59sH64qo6O4Liw3zr5T6xjmOZHftT/wCF7jWXdRjdH7j9SK9nkG9OJ0mFipctVoLlo+YeU5Vhke09PY0HcgMG/wB2D/PerFodd+F/MjYIPalHGdD4bECSjS1tv1U/8Q/nOsAYg00zmweYi4xoTdRkWZgkQJ6fuPzAof4J+EvDtNc1gLWiZtI0jdgyxgzt7dz6DL7h+pQMPEuKiggsMbo9pnPLl1o3ifE1vN5WBHQDt7ViXHly6piy7VWufPHfXEa+MUpB59/pFHxDeBsi1bG20FChQSQAsECSZPIc/WqXfXbtPd1P2Yf2q4X7U+IOkAj64/aqfx+6FZFE/Oox7/4rrOwTC1eDL6UxZ8Z3B4k/8b//AC2t+5qt3cr9asvxiQTJ6+Gfun/80oZLbWWIbKjlXncbUoMzIeJrhGm3pcBMA9fVfNTvh/DmtDcq+YDyk4GeuaA+G7sKwifNMf8AIf7VZjq2Fs3nI2iAq9C3QesYJ+g60nO537YDtRIlA4gpW84YZDebpPf2nn9asHDtOyJ4xHmuch/tX8IH5Uk8E3tTtJy9yCfrk/rTzTO5LWVaTbfyz1Wm52O0L+YxuuZN8Uah7tqyQp2gEGqcxgmauuuvOy2TjwyDCgDnuJ3T6qR9jS/ScEOp1a2YCAyWeJ2qsksB1MCAO5FPGmbThVPvLC7RUTaTTXGGEMdzj9aeWeE+GVZmtgYJk/lXrdrhmnTTGx4SmwVG5TkttyGZhBL+XnPQdKoPxh8JNpBvSXssxVTzKnJCP6wDDdYPI4qs2JwL9pKMQ8SuLcYnxcThUGBXacWtpC7C04JY0Hw8qUupB8SJXsY6UKeEX/DF9rbC2fxGOpgEiZAJgAkQZHcVn+UHsG+INXwY+suVuFWUeFeXaT78oqtcS4dctMUZTAOD3FWX4e1e9RaK7trAz2zin3xHpPHUpBBxDf3rOM3ysm0/36wQaNTzLTuQciRR920LamBkkc+kzVu4N8PW7Vh7t2C8+RT3Fa1Xw9cuBLjBUZSrXFnJBMCB3prapN30lnIIk4Zp0CsHYAkwe/PlT92Xw0cADaShgRMCq3xI3bF4gpDyRkY58x3qwJwu/q7SizG1GIZ3YIny5Mn1kYocnYbzCHmJm0zXtrK4EGDPTPWpLvBSSSIYcg3KfUdxWX9KNMpS+y7gcrbIJP8AzEQv1H0NKbnFmLFwxAEAKJiACBPcwTn1NOWz+nqFO3thTBUfesrgcRB6D6isplGSW/VXWI37YYGD/O1Aa22rjyrB6kdK6ta3xP6QJ3jmejDqKH8O/bkFSVB5+lclEKnwZjVaM7s6UDb1A5/2pjodQNxW1ZW3cHfJYdYND8NtOr/1GHgtyLLyP61KeKWbV5fEVhtOHQgj6Bun1q29Rocwjz1H3GNFctrYu2523Pm5YxM0Pqbe9H2kiR5tp5/4rj4i1tnU2La2tUqqpOHDJnsTyqHQBlBRWRsDa6sGUnqtJdCFDQcgrkRJqtA9twUECOQ5/Wm/DNVuGMEYYHmDRFvhlxzvJK2ubBpBUj1/20rtiz4rW7G5mCsxuk4Y4xHUV2fh/wAVOMbH5A9/Edh1BUUZ6Tw/VhrYM9PzHMVWvjP4rfd/p7eApBY9yV5fY0s4Nx8KSsgwYMGc+lJOO3J1Nw9GII+qivR4djNu7HtNiEE2ZDf1zHd3mh7etuKQwcg961eH6j9qjcVpZ41iJfeE8b8XTln+cAIx7wZB+o/eq814vdKhd5IwvrEiT0AXzesnsYF4XvcC0kS7AAEwJgxNb4rZCXGCOTctY3jG4iJAzgCMf5rka1i6nEnZ5P2mdrawsJ1eiN0W0Y7iyK3ygRBIjGSAO9c2fh62jEbW2lXBY8p2mCPrFSaDXh/B2gyqFT6+aRFOdQjMd08liCcScD86802Yo20mhMitzRlS+HdFFg3iw/8AUtgLGY8wLT2loj0qzXGD3AhtkWETyEj67o7sRPtFGfDfAd9q5aPMhguMAqAVntmKE41rHQG14RLFRDk9x0A7UWXLuyVDet9ymfD6B9UHgxLMIHc4/WrDxvSLb3XJAd8bfSRPL0/WsscEbT2vEDHxSo8oiIMnJ/6fvQXFmDQWYllCSPcZ/PbWrGfmaxBfAr/cMm3qWw/CaLw4Xwz70AYyBtwdrKIEiM9TJArr4TtL4lw7fN4eD6TJ/RaccHulrb2mMqbN0RmOUYH1mgvhrSlFVieYKf8A4kGfrFdzOpJpvY2IbdS1XbP9OPRR9/L+9F8R4f8A6iy9nH9RWAJ5AiCrH2aDQ1wztAIHnG71HYfWjONX/CtACdzGcdB/eKw4tRj1BKIb8y3R0A3CrnmNv4aFm4XuKDsLQQcTyKsPfpXPFWmxfNxiZ2c+cbpMemZp3xJhlu5l/UjH7Cq3xi6VtjyyWcEn25D9cdq36XTDBhYMbJuzCVdqGc208O3KWxaU5807iO+0ZrXGuLK9hSjkMPnYEgntANd6q9tAa4dxcczmTMFfSO1C2ASHRltlJlZXIkdG7V44bb3ETnX7mGJxJLenD5uXMKrRIB5zt71ONObbbrlxiGh5fmoOYI9M/ehLNw6ZAEAYsxMsMfTPames42Lq3WWzbuDEq4g/KJBM5ihYkjjkEymaxFvGLa37r6h33acBQgPeP70h4jxp7qP4R8luBE8pkCAMAYP+an4tq31FwWlXZbGNqrgY9OY9T0rngXDwbxt3xc8NwvnU7hFvIUHpgRFblpFtvb2+n+5p4T7znRcEYWU1N35Lw2rbGWcnmw7KOc0MOApZU+M0mZCr7Yk1btWLlxvEUynJAAAFToqj0pbrNK11GhlAUQ2/BycfvSl1LM3dCAMm4/SVG1ox/t61lPLuqSztREVxElnaDMnlHSsrd80noRu/6Q+7xRBAtIiS212PNfWe1dcZ1Duo8O7hTBZYzVRthi5V45Qx/Q+9NOG6K6tsMqyrsFI7rOSR+9ZnwKlNfP8AmJOOuRGGn1jWUAvFmtsT5j27ih+PaXypO1hk7hzK9DVmThNtrZ09zd4ZPMZZT0iag1nB7BtrZ8XAMICNrwPwmcGkY86brHcFHF3I9DorNzQLY3DxC25D1I7e9LW0ljRqH2l7hX15jqOxonh3kueJIAQgw2CAOgHrUvFBtkImGaVMSRvyCB2jNRnbdV8H2hu56mafjFy7bW4CUAkXbZkzPIxUZ1hULcFtSGjaflMcjMDn6UJwhL4Zi7IO4j5u0TMim1tJIXEDG3oGOY9D27ziei2RVNCiPp4iioB+kn0nC9MV3ra2lgZO6JP8mkPE+Ftt8RDvA6Z3AenRh7Zp7bnKgbpGSTHvjoIrVvVKVBVQpGAxJg/Q1em1mfA3pax4MiZWBuUW7rBFRDVbjAprx/hvibrqQYALAYn/AIgO389q9oz5gBzJge5wPzivQ49Ycq7rm1X3C5abmkNu2pVjvEMY6T8pB7gikdy+7Ek82Yz6nEk1a9PbFyRuA2gAAnsDA/71Wr7gsyrjzMfaSZI+lZtJmOR3J7i8Dkkxvp4tJZvryYkOB0iPMPofyFWSzb3KidGJbdOQsSSfZZPvFJeHovg2Qx8u9lYnsVXnU3DboHiWN0x5Ub/6W4kgevIfauXn5YnxMz2CZ6nwPTBZI5GCPsKri8PNzW3N5JFstC9hu8pqzaO8Eslowibvoqz+1UH4H+IL97Xul1lYXQ0+VR5gNw2wJgQcVlVWclx7QjzGnxAireTsBJHcExB+gpJxnSWUaCCyuuWAyuZX3ERTP4p1X/m7gZfKFQDpJ7j/AKvyoPW3QFVsttwFPy5PM+oqldlyBriyTvuPeAXAXn8JWJ9DHL61Pw+xsSD0Zv8A9ap7cYazcRwItsSHgRJBkCOX+4/X2q42tUty34iGVYSG6ZA/OvW5M14Pm/S/4nQQbqPmH8NQHUFifKNpg8pj/vRnGbm6D6NSzRuPm+3uAAPzM/SutTfi1k5IAXv6Vg+Eg/L3kUW5/M0ak29eOPxK/rLUjJxP6Rj8vzqu668xu7gJVCAJ5biQPyFWLXXeaLkgST/b6mk762w4IVSSp2/05Eweit69etaPietONPlqLJ7+g/7mTLk42iQW7GwMLu0KzbgpnBnDek1LoNUpZrZSGXcM8iCPt6ioLyrcaGDQpAxlUJmN5PXmYrq6RZBuFgeSk857HHKcV5thuHPZmAzjX3Ge0bcdijd+e7l9644Rb8O0m0hy+8N1Egcz9Qpprp3tppnuRufxBiCQEIhfrPP0ihOHuGRiLe0E46TOSR2jFMW621xGYhuYLOWizbZ4EtC5BIE/viPpUWmYL5wApx8p8hPqvcURq7q3Lex0YgXVwJDdiecEQe3X6VrT6a/ZdvDCNaDXBkSSIkYPLAOfao1G77h5DuJM1odJcc3QW8rwVHLaB0Xt/ipxwg3N1sAupBntjke8TUahwWs7tjHExyxhs/zFH6rxbdvZZY3LQt4YCXLyMvA5c8Dlil218ECLQkniJrHC2CqFt74EEgA5GOp/k1lF6JAUlpDEsWyecnt9KyrOcg0f7/MsuvuZXLPCGW2zbN2MFSpz7UzXTXvL4andbWAJGWPMx2rdrS+Clu1cBQqhZ1iOb9+8CnWqQtY2AqouR4ZBjJGNxHQ9+U47S/LlYmjUaWJHtM0GlJILQtzad4nyzHv1MVDxB0veHut+ZYJPUkcjnmelA3T4a7EJ8RT5o5QOqzzA9Kn4fqkvXVt3L6s7kAOwPlxyjnNZflkWR/RM+zxCOIZYNEGApJTBHYmuVJ8O2wgvabYT06sh/Nh9Kg4lfNprts7g1sgGZgzyIPURUmkYl3tnAuqQuQfMvmQx0yCPrVqCBRk5BFzNZYDFbsbHzKzj3HpS/VXirEzBXBkSrDs3QitLrFJ2FArT834fqD8sd6g1fCnvoCt227AspJYrK8wYIgRMYpmNNpG41C5JsxqNVvt+Jb3EKJdB8y4wSeb2v+LmOsiDS+/fLqNxG45VJBI9cYH50Ro+HXrCo5K+Lz3WiGlQAJaOY7n1FQ63QJqF8S35HQ7nReY7vb67D1Xp7UwJjZrH5kpd06015VgOOQ80Zk+s8+1VHjWkFq8dnyGHTpgnl7gg1YGuphWbawzuyVnn5oyBy8wBoT4s3OUZlIIHeVKnkykYZTHMYrRpQUyfeNw8H7wjxg9s3Fxc5Ofp83qGGCO4mkGrAVpMz6frTDRaraqH8MRcA55xJ+wIPeh71v5pyF3nlGIkT9Yp+EnG5hJ6TH2hvB9MkdbhH1Kf3Fa1i+Gy+ZS1uAVXPlJ8wnqZMwKXfCYdrV8ojO1vYyQ0bZJlioycDpyJFHGDtvSAoUnaOW89Z9CTj2pGZayn+9wMi01z03iGp/8AI3Ty3WSB/wAw2j9RVC+Eota5bjGFV3knAzbfr+VH8P4wLnDmtsw3qQmeoV1af+iqkdSzO7LIX+CT2yaz4cbAMsGjLHreJeLdcbSWd5GYK+5yNsd+1GapQw8O4wkEYyIAzzIE46+gqt+CbY8RW3ocFlIH0IIkRjFT2uJp5ggmNoG9sQxAJjGAY7VGwXysmyxYja9ZZktpsYghmLR5dzNIE+wFL+D8bGkOzedpP/pmSueeOlaGoPlZr3ntsfJICCCRIVeeJ+9VXit7ddY8pJMdhOB9orr/AA/NtQ4+5qwtQ23PUrfGbRUhTEnl+sHqIFCa7jBczMDkoqlaR8W0mC+ST+FO5+kn7d6dXnDGFEgxsPYAjOMTAP3p+fULgWkHPtJlybefeOk8wlT5GjzgDchx8w6jHf2oPiRFl3tBYPMXBh3VvlmDgieldaLUpZYWgd6MIbcIgwInJxOJ6fnXHERuJdCxKQYIB2g4IJ9wI9q84WZshLc3zMG4k8wVNFtSBChcjc0bjkkdyalchWJOoUsQCyi2xBEZHm2joKCs2CB52PPcpMsx5/L0HWc0LqVBYNHJcmczgRFNAs88w6jS3q3VSLZPmKuN3aeRA7Qce1ZqfEnd0JwOWD2/nauuDWluP80qFDPAjZBGBn8WR9PSs4pqkNwYhQRA7npn0iovpbqOwDaC5k923LHqOXOCcHGORgc6kfVNbRV8xJYFHORtPcg5almkuSWuAwSwME8xJBI9gKYtq/IyjbAaYBkA9R7Tn3mlEEcGZwSpkWsc3f6nmL7lETy8pMHsIWT7Vl/UvyBKmAQy4jIkY5GOVSaK5Fgm8uCxDAABj5Gwe+HI9aFKK9tTbOUAicMV6qwmNynIPUE0e0VR9pZ4gdzjOw7TnrPuZz6zNZW31Crhonn/ADFZRgJX6ZOPEtHE+FPdUXGIfasAyyncRie8Ry6zzpemmNsEPZmFMnxMETMKswMRz/zW6yk4Mh2xwNKJNxPUWV1B09631PhXAWOIATxM7mjB3TImOUzEuy1f8mnCurSRIaMqZ3Mc4Ugf+7lWVlNLkKD5EHKdrcRnx1ldmlMssiCeQUQDLD8RPLtzFVPVWgL41BDW28vlB3QVC5B5cx+/WsrKRp8xYVwL8RRc3GGp0a6hlRlGxx4mCRMzz685xWl1GmVvCawWKnylTtiQOhxWVlNUW22+BcNP1ASHXawC5v2ts2ct0kBoE+uQTHrFKLHERbYPbuGVkjykH69KysrThxgpuhKOLjHVIl+2dRaUArHiJ0Uk/Ms/hJwR06YoZby2kVGPi23J/pEEFDOTbufhMntB6zWqyjrmpf0ker0ii34lrz25gz5XUkfKw5H3GPauNLphcBQxJVlkk5hWKgx6iJrKyqv3le1wr4Iviw8KT559DOQBjtXHHb6XH8PKFiXG0YGTOCepPL3rKyowvNf0J/ENjZH7xXqNQANq4XB655Zrq3qFDEH5BtBiJHMys9QYPrEVlZTQokAmuIa+9ausLhW6IUw4DBlIlWUkblJDTggiame4huFRgzEGTK+jc4jo0kdzWVlEwG39v9S26k19UlVAz0OfrIPt39qWcfsRcBHUfof59q3WUvTk/MH7wcP6hJtFpXO0yC7qI3cokqq46naPvmKc/DGmN7exYpas5uRmTB+UGSCVXJrdZUzmwxkyc2YPxbihNx9ihV6CBI8sc+uDPuTU3DeJblbPmKbWxIKiSGE8mER649ayspbINkAgbbnVq94pgn5iWESBt5kQOVc3fCKkZZdxBPWQVmJ7bl51lZSgnqP99zAqMxomSx4VkgNuDOTgnPfIgDkKRcSJU7WxBAIwexn8zWVlDhYs5BhliW2n2m1LINwbkEKiOjHdnNMWVluEIMHLZ6kDHtisrKmT+/xFsZLqxFm4oxDBhHsPz6TQdiwzKSBGyXLSMSACD3A2mI71lZVKfTf2/wDkntDWQXAG8NSYhsgQQTPNfr9aysrKE8GPGMVP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6" name="AutoShape 14" descr="data:image/jpeg;base64,/9j/4AAQSkZJRgABAQAAAQABAAD/2wCEAAkGBxQTEhUTExQWFhUXGBgaFxcYGRcaGhscHBgYHx0aGBoYHCggHBolHBgXITEiJSkrLi4uGh8zODMsNygtLiwBCgoKDg0OGxAQGywkICUyLC80LCwsLC8sLC8sLCwsNCwsLCwsLCwsLCwsLCwsLCwsLCwsLCwsLCwsLCwsLCwsLP/AABEIALcBFAMBIgACEQEDEQH/xAAbAAACAgMBAAAAAAAAAAAAAAAEBQMGAAECB//EAEAQAAIBAwIEBAQFAwIEBQUBAAECEQADIQQSBTFBURMiYXEGMoGRQqGxwfAj0eEUUmKCkvEVJDNyomOjssLiB//EABoBAAIDAQEAAAAAAAAAAAAAAAIDAAEEBQb/xAAvEQACAgEEAQIFBAICAwAAAAABAgARAwQSITFRIkEFE2FxkTKBofCx0SPhFFLB/9oADAMBAAIRAxEAPwBJo9CbbsBynFFlBPrR67Y9aXlCDXlnYsbnOa+5tFDAwc0uv6ZzIotrcEFTnrUt05pisAOJARABp2YATSbj/D3XMk0+t3lLET5u1dXre7DZp+PKcbXGqdvMqeh0zERmrHw9lA29etF6PTKByrdvQLuOc1eTUDJYhFww4irimhwWFVO88HlXoNjRFlYT3peeAdCK0YM4QU0LG9cGV/hBNyVBim2i4UUkuabp8Mqi7k51u1aPJgaHLqhfpkbL4lP11pvEwDR/B+GvccCDVn1GhSJFP/hi1ZUdN1WNaCKqGmQNxFOn+BWJDqYPUURqfhtlUnaJHUVYuK8RazEdeVF2dYBYLOQSRSXctzcYQO55k2ik7TzJqfiOjAQKuKbPftyW6mftSy9rAxPSkDI5ImUk3K1quDsxxQ2ht3bLYJjt3q0q53elbewHNaV1TDhuoQykHmTadhctblGR+tCcUsb07Ux4dpzakxg863xKypXcPtSxktgVhM27kTz67w1kO48u9LmYl69DS3uG0iRQrfD6nKjlW9dWt+qWMguI+Brvc2yMEV3rPh1lfHKeVNuHaTZdnbHrVhaJB51ny6ko3pizko8Sivwlrd1GA700sabYzMRkjH2qz27SM2enKubmiDGTgVnfVlhzALkxJw7RbiS1Q67T81AxVjuhQAo5VrV6CACMg0tc9NZlg83K7w7R7RujPSlHEtHfvv8AKYHLFXfTIJ70RxKw0ALitGLUkMWaGHo20oek4UVO16tXwnasWWOJotdHbADOZblXa6JUJYAZosuqviW2W+BHf/jVn2rKqOpZtx/p1lZ+DF/tO7eqgTzFNLfEEKAgfpVd0K3AoDr5T1966vN4RAnBpRx1wIorXUL1WuXdyipkugjcM0s1tsOvY1JwwnwyvUVCg2wSs6fQg3N4waP2kioLDdzUyMVzzFAWN0faXuruasadpzR1rSIDM86Gt6zd0iurlrsYFUWowgZyieG7FTg59K6GuIaeYrFUAE86XOwBMsF5dycnoAK0YUfM+1BZhJbmh3LGusR4A5/al2uUiY6VBobcuCl1XxyIKt9BkH7z6UFqNa5u+GqszMQoUAkk9gB1pubSZsTVkWjDdGXhhUmfUhlMYIpVY1roefXBq66L4F1LIfENu2xBIQkkjtJUED6E1S+JcMuWLhtXFKsO/IjoVPIj1oxpyqWwkGOhcaPx1njxMxy7VM3FHZY5iq9fcqvKo9HrGXK59KUMfHEAX3G1+7OeRoaxeLSDWrevS4RuwaIZNpkZBqx6RRlg1wZrT2mBycU0t2NoDA0i/wBVLbeVS2+JbDDGaDIjv1LYX1LA10sPShrDjdtPy0Lb1SspIaK1piGETPrSghTmCLU3Gl7SbeURW7KEYrjR3ywNsnI5VLoFKhi5zVZDUawA5EF1jD5etd6W2VE0NqT5ia23GERdpqhu9ogn2h9ixPmJqLUlsjoKi0up8S2Spgd6hta3nbmWPWrGInuEqWJDY1G0kuYAoy1xTxVZFGOhpRqNM4nf5vajOHWroXCiPsac4UCx3CZhVCb4YpRoY570w1F5w4JyK5sFWEMIccqD1dxh15UqyTFdwhlM55dKK14O1WHSltjV78HFSte8sTMGgP6uZQPmGWdaGALLBrKV3ZBwayroeYXzDJddrN1pAozj8qhfSLcQbudcm4TGIFa08yR0P2qwTBvmSPo4UCeXWs0kZjnROoIQLNC3bmZWrDbllEmoLqtSVJEH3rvRa0zHSp9RqAqncAZ60FZO08sGiABXqEACI2XVKSQK5G4iOeelCFY+UZNMfha9OqsqRjeOfpn9qHHi3sAPeUq2ZbLPwWWUB7wRhzQKSJ7FpxnEgGqh8a/Dt/TlWe2AkR4lslrcluUt5gcDDfSa9Ja6Vdw3MOfsTP70da1QZSjgMhUhlOQQeYIr1ml0qaVgyD/c6WJBjNgTxLRArkdDIr1D4T4elu2NW6Dx7ogHsv8Au9Gbqe0dzQafA1tLjl7jeFP9NV+aCAfMxBAjlyzzxVmtmyUVPMAqqqmRgAQMRHSt+qypmUAC6mjPlVwBO3cmDVY+POHC9pmYDz2l8RD1wJdfYqCY7has1xNoiZESD3pfxfUi3a3nEDE+xrJsGQbPMz1YqUHQfDo8IXNVc8Pcsi2FloxG6SNpzMfeKJ4d8JpbLu7HYcqsAN7sTIXpjP0ofg2oN67cuv8AJaGJ/E5+X6CCY77atOsh9O7HkI+67T+tUfhWFKFWfv3IdOq8QjScN0zWltNYtsgEAMqkjGTuiQ0mZEZqjfE/B/8ATXfCRiUYbrZbntkiCepBBH2PWr9YQ+HPKQD7TSj47tJt0zMPl8RfpCn9vzrLrdMrKNg5uhFZUvqeeafY1wI3zSB96ajg2nZgBcyYgxCz2k8vqI9qZ8J4XqNZvWyVs2gCGY4QYGDGWbM/mar+u0D2IQkMOhWSG9pg/StOn+D4uRkb1fT2jk0y3RPM3reDqh2uTzqDxAmEovVagai/cjI3GD3wM/ea70HB28SSR6CvO5kON2RzdTGymyDJNCxjccGi79z8U+9JeN3HS4FA9qm0BYHMkHmKV8sEWZaixUE4rxXzheldWuHyhduVS6/QAuNqiTmutKbnhsjeuKNtgQbTzBagt3zILupH+mItmIMYoTg+sTdj5/51rjVaYpbFtVJ3NNR29CbZlgF96aNhWpdgiWddQzDIitLxxVYJuAqt+I9xhscxTc8MRo8QZGSazthVeWMApXccpdBMESCcEVrU6PzRzFBabVpti3J24zTCxqTlhmayG1PMWKB5i3X6I24ZfrWtM01O2qcswaAOlKG1DL0600KWEsge0aMQOfOsoZirwc8qygGPzA2zlr42jcaC1+vI27TFcPctkQTkVBf0HimUblWnGig8xqqB3HIu+JaDHpUVrUgkEcutRcMc2rZDCYoizetuhbbtFLKgX95Rneq1KhZZJXvUB1AAmMdBXPD9WVRrbjcCfLS3WknIPLpRjHZ2yBfaPdDpvEUXFMEHIpnw9f6tt1B3KwMKCTE5wKr3CtawIxC9aM1PHLlpwqEbSAT7ya0aHStm1QS69/xHYkLZKE9Z4tbmLg/EM+64/SKH4IN92D8oBY+w6fciqJpPjW4G2EkoMAN5hAAHvVv+GOK23u+Q/MCsdpgj3EiK9Y+B8aG5uKMo5jji1wt/P5/BVM4nxtNOf6jkTyRRLH2BwB6kirnq2ABnoCftXgvENS1+614n5jj0HT2/uTTdJj3D6QkWep6D4xVrQLI6i5u8MEgkwQJwIAzmewiaca22mtsGxcba0Aow/C0Yx1XoR+9eYcMvNdtohibTqFx0n+0/lV+tSFVh6H81/Ymjy4FU2ODLZAOREdjh7WbC2mG1yzG5/wC4sVH/AMVUU5sj+n4fRmE+mRNFcVseJaXUL6LcHYgwD7HA9470IuqtzBbI7DA5c/4aWzlx9YDEmPdQYB9hST40sNcFi2olmZgB77fyHM+gNH6u9KzODBB6GmDWxK3PxKGVfTdt3H38sT6ms49NEwBxRirVRptMultGQMu0AFiTJP8AOgAqpfE+mCIrDkwLR0BgAEfUifarPr1mT250h44ourYsk/i83osGf0P5VrwjbR/MPH3KroLQtKtxzAImPfI/KKJ0HEfEZyDjpTbjnC7d4PctgL4ZhkHylT1A6EHmBiO0GavatC3c8pgTnOK8nrcRXK3zOzz+ZlyKA5uPbLqzMLgk9DRFrTy2B5e9cpsuGZG7bU3DdRt3bhIE1yi7cgTPuIsQS46i7jpgVzqdPtO6Zmg9XbcvKiRzplZC7PNnFC1qAbgG6kuhZUBdxMDFUbW8T/1N87gQgPIdquN+6CAOVINDwbbdc81OQabpHVQxbv2l4iADccWvBtqqqsUNc46jsyKQSK1xUjaET5jzPalnD+DBGYzk00LjIJY8wuCLJjbTcXRRt2iT/O1bt6wrJfygnFQ6Th9vdvLSRyFQ667vPt0FAyozUIJo8Qm/dzMzJxXe1SJbPpSHTuxugCY6032E7xyjkapse2hcErUcabSOyhlUQeVbonRs/hrtwAAKylUknEouwFoBg0baZLQk+c9hRV7QANuAmcmoFuqxIRBPete8MI27FyVtTce3ASAeVBa24FUIzZHQULf4jdDgdJ6VnFNiedz5mzFMXHyBLC8w3SaK47BgYX1o9WshpbzOOgpFwziviMEMxTOwbO8gYZfzocikGm/iW3HEK1VyV3sNo6UKtrxk3L8y9O9TWwLxZCCBWuEaYrcNtTk8qDDlbA3zFPqHP7QUYo24diQ6a2CSO/8AP57VLpbz2XDIxVlIII7jNWHimgsNCqwS8o83+1vU9j61W71yCVbmOv8Aavb6T4li1Aro+DO2MysKM9O0nHF1VgMYDQVcDoYgkeh5j/FeU2tKbbG23NSVPuMfajuH8QNltwMg/MB1Hp6ij+NoLsX7ZBMDdH4h0PuP5yp+KsbEDoxYoHiBaM+G09/1HKvTOButyyvtH7/oa8007BxHWrd8IasrNtvcVWp5WC5sSbifFW0+lu2/xM+wHtuBJP2B+sVSDxRoEdOdXf4v007Y5MR9wDVKt6KCQR0P5f8AemacKV3eYzGgIuNNH8TsuGG4HEduWfTnz969H4frlu2EupyKk/WYI+hEV5Fc0uxvRs8s4wQPyq8fAtyNKVnAuNHoCFJ/Mk/Wk6rEu3cIvKgAsRzdtKAXbopntjMxVV09kki63Nhgdl6ffn9qb8W14e4unXO75/RBzn3I+wNB63VFlOcZgconkMdhA+lIsoOfeAvEC0JjT3mP45B+uP3oPQ8KLwu2ScQOZqw6Xgdy9Y2qRbU/jYHv+EfiP8mnSW7WnQi0JaIZzzP9vYVy/iGnbU5F2Hzf24i8w3MCJQNVwprDB7oa2kkKCIZtsTAPIZGTXWl4srPAtrsALXCQCYA7nIJMDB61r4j4i17Zb5ncxH3j7VXuJXYUae2ZLH+ow6x29AJ+/rW3D8P0+nxFnUE1yTGLiRVsjmOFvEKCpyQCftURveXJEzQty8eY5UDc1J3ScAdK8YMZacnaTHVy/uwOYrq08LJ+1J9Ff3kvyiiF4ks9SDVHERwBKKmMPHQEbUJPWoNUt+CQu0E86guhjlGiiL+ufYURy27BB6VFFdSwfeQapgg9Yx70t0hlokjvRAuooKs25h+VC29UDMfenopAMJRXcYC6toFRDMepqfxd1obefKlDXEJ7wJmo9Pxsu21YVV5DvVnAW5HchUnqMF4xcQBS2QKypNRw9bp3g8xWVQbF7jmXuXxDNepiA0SKH0mmW2MET61l2yrqo3Hy4961de3bgxvPL2pK8DaIPXE3xLTyq3rSzPzD1pbdsW9RHieVoIFWDh2vUq3Yc1oe9orVy4BuKnmIHX7UxchVq6+sitzUR6DhSq5CuJo1uEqW3MaN4hwA2mW+CDGGimV+2twqUAGBFE+Yk2D3CZjcA07ZCJ/mitReGkcEgOzjPcUy1lu1pM7Qb7LjsKp+p1MuRckk8/T2oFxBu404wnfcY+OrtKnzNzNKtVeCvEAjrXVu2M+ETJ70K+mdWlhNOxIFa7kQc3N8XBtwyZU8+4P8n7VnB+MxvXpEx9RMVrUsSwBHlIg/z3pIf6bsPcf5/Su5pNSzIAx5mnG1jmXJdQkK/KWCyOUmYB+1WjheqUjnDjl/OoqncNM2NOqqWLXDcaASFVAyqCehLfoac6VC7xMEYjr+dNyfESjhGHp8y2y01HqFcS+JvEuC2o+Qx9evp6fSufGkgwRkkyO89ftVUeUuP6uxnvJmaYDjgRIY9RXVTMoUFeo9MlCMr5kicRPOmHDOLCxpmM5ZztHfAH6g1UrvExcaA0Dr6DvU1lw7AsdqgQoOSB3juaZ8wOKHMstul0+E9E1xnuNlmVxPqVIx+lMPhm0bjndm2oE+rHkv9/T3oLg3HbNq3IMlMicA0ntfGo06hLaeWSTOSSeZJ/L6Vg1mjbVMAR6Qb/EZjdkLEDmq+09MvuSPQcgOQj/tVY+Itb4aQD5jgf3+goPhnxul5HldjpmOhHeq3xDiJuNuOSflXrTUTYfVwBM4FQfVXgilj2gDrH9zSdMS0+Zufp6UZdUNl2G7t0H+fWhCVgqMnniuRr/iAzf8eP8AT/n/AKismoB9I6gb697V0AGab67R7ouN1pQRu5qcdTRF/iLBSAJArluhJG3uZ3F9RxwZ1aQF6RPT61Gl0BgDAInA60o4RxS6xFqyuSZIA/U9qI1R8B33EPdY5UZCUB053EHuK+XzB9fq7gc8gOlbXVMjRIDGoLjlhLCaguLbxLEOO9OGMdVD2xib1oYu/M3auktqVVkHlnI5mKE1GlN1OkjkaGW+9mFX6ioEsek8+JNviWE6RNQu2wwVwORxP5UhPCL6BnZICfN396YKd67kw4zjvT3gfEvGRrdwA3I69R2NLORsQJHMgOzuVNeP7RAX9Kyn+p4XpGaTb2nqB3rKsZsJ52GF/wAficXiUt77UmefpQvCroZvDuA5zNS6F2RSJmD96Mt7HIdRBHNaQSFBH8xF1ch4eoF0hCIMyKY3LTc/lPr+1R6PZ421RDNTO5rPDZkZfEHr3pLHcwgnkiL7Gq+ZWJhgZpZd1ryjW5hTB+/+Ksg4bavLvssEPUGSB6MD5k98j2pFf0T21cXQ1sKRMLM75gjIBXHzAnmOc41afA2RwqiyYxFJNCNfjxXu6e1qEwIAJ6g0g4Rwtta62LZAugSzn5VQRLNHuBHUkCrDwjXWLmnbSXrkW2+RiIKt03R09abfBXBv9KupMhmbwwGBBBA8Q4/L7Vvx6R0cY8grn8/vNjJXJglz4CRFITV3d4AhmRCs9TtBB2k4GcdzVX1vw/qydj4b8LDKt6qY/IgEdQK9GmSG6GQR+tcWLzD1KnIPXsfQx1rp5NAhW04MLaJ5M9m5afZcPmoO9pjcbHQgH0Hf6V6X8W6a1dQnbDkeVvbv6g4qkW9EVhzzIIxyrmafnOEIo3UWP1iCXEnyjCryHb/Jqw/DusG61v8AmT+nPpzXI7AMv0FR/wDgd4Wf9QbTC0TAeMdveJxPKah0NqLgHQvaH/3F/YmvT6jEmXCy+P4qamUFTFup1qLdYMcGPpIGfzpTrbZDEHoac/EejVLxBXORP/tdl/YUp1zgoP8AcMf8vT7ZHtFcDBkpdszoZHong55EifYZIptpru7PekWmfad0SF/U4H89KOtXS5hVO48gK1YtUcTdcRgfaY5vDBj+Cl0k86WnXPyk+oM0w053FB1f8h3PpWxtcKJ8RjZ52uq8ME9W6dT9PtXWht6hnFzaQBynoK3q9AbJl+ZPlY9vSl+q4g7GNx2+9cvNqm1HC9TOXLdQvU2gpLO5JbkAaEs6xlby+WhXfAyTFcLcM4FJGPzK2+Zb9LxJL48O55GjD9PrQ2j4dclkJBXJRxyPpSldI+zcZAJijOHG7ZxPlBBg9qQ2MKDtMA466hDcWGktm3phN04e7H5LQmi4XqLzF0A3c23GKecJsWlvvqXE20Rn2/8AF0qq39czu1ySpYyYJH0EdKiW36fyf8Sl56lgPD79sjdbmee0gxWtTwjeCSDv6YpTw17ryRe2AdWY/lTXT8au2z/6qXAO9C6sp4PMplI6ifw3SQCQf9p5fSo2Ic7mENVrscYsaglbtsAwSWXpFBngtp2m08jrPOKsZf8A2FGQN5EA4dpyP6jMVRfxd/QUUvGAXDKkEHB7+9Q6vUbSLcEIvIH9aC8RQTmD2oTj38sJCt9y5Las3/6jNsY4YT1rVUvw2OfEH3rKD/xfDSfKlgVLm4Qkjr/2prb0QtItx4LN8qDnH/FTH/WiCwQALyB+b3x0oLUccRlI8rMevUelYGYv0IolCOJDYuB7jOcFBj0qKxqJYSZJ51zpuIIgYMgJJ5zXbcQW8VFu2oYHMdqvYfEDYTNaTUlb0ZUyAHHP/I9Km4lxtblwWnAAZTbdhykNKuF/C0mT6it3dJ4sbDtdTMHkw9PWhtF8NHUs8NtfJM8ljqT2nFb9BqVwZVduo3EwUgmKLtgqSp5g/wAir1//AJvZa6uoG8CBbKhjgkF59sH64qo6O4Liw3zr5T6xjmOZHftT/wCF7jWXdRjdH7j9SK9nkG9OJ0mFipctVoLlo+YeU5Vhke09PY0HcgMG/wB2D/PerFodd+F/MjYIPalHGdD4bECSjS1tv1U/8Q/nOsAYg00zmweYi4xoTdRkWZgkQJ6fuPzAof4J+EvDtNc1gLWiZtI0jdgyxgzt7dz6DL7h+pQMPEuKiggsMbo9pnPLl1o3ifE1vN5WBHQDt7ViXHly6piy7VWufPHfXEa+MUpB59/pFHxDeBsi1bG20FChQSQAsECSZPIc/WqXfXbtPd1P2Yf2q4X7U+IOkAj64/aqfx+6FZFE/Oox7/4rrOwTC1eDL6UxZ8Z3B4k/8b//AC2t+5qt3cr9asvxiQTJ6+Gfun/80oZLbWWIbKjlXncbUoMzIeJrhGm3pcBMA9fVfNTvh/DmtDcq+YDyk4GeuaA+G7sKwifNMf8AIf7VZjq2Fs3nI2iAq9C3QesYJ+g60nO537YDtRIlA4gpW84YZDebpPf2nn9asHDtOyJ4xHmuch/tX8IH5Uk8E3tTtJy9yCfrk/rTzTO5LWVaTbfyz1Wm52O0L+YxuuZN8Uah7tqyQp2gEGqcxgmauuuvOy2TjwyDCgDnuJ3T6qR9jS/ScEOp1a2YCAyWeJ2qsksB1MCAO5FPGmbThVPvLC7RUTaTTXGGEMdzj9aeWeE+GVZmtgYJk/lXrdrhmnTTGx4SmwVG5TkttyGZhBL+XnPQdKoPxh8JNpBvSXssxVTzKnJCP6wDDdYPI4qs2JwL9pKMQ8SuLcYnxcThUGBXacWtpC7C04JY0Hw8qUupB8SJXsY6UKeEX/DF9rbC2fxGOpgEiZAJgAkQZHcVn+UHsG+INXwY+suVuFWUeFeXaT78oqtcS4dctMUZTAOD3FWX4e1e9RaK7trAz2zin3xHpPHUpBBxDf3rOM3ysm0/36wQaNTzLTuQciRR920LamBkkc+kzVu4N8PW7Vh7t2C8+RT3Fa1Xw9cuBLjBUZSrXFnJBMCB3prapN30lnIIk4Zp0CsHYAkwe/PlT92Xw0cADaShgRMCq3xI3bF4gpDyRkY58x3qwJwu/q7SizG1GIZ3YIny5Mn1kYocnYbzCHmJm0zXtrK4EGDPTPWpLvBSSSIYcg3KfUdxWX9KNMpS+y7gcrbIJP8AzEQv1H0NKbnFmLFwxAEAKJiACBPcwTn1NOWz+nqFO3thTBUfesrgcRB6D6isplGSW/VXWI37YYGD/O1Aa22rjyrB6kdK6ta3xP6QJ3jmejDqKH8O/bkFSVB5+lclEKnwZjVaM7s6UDb1A5/2pjodQNxW1ZW3cHfJYdYND8NtOr/1GHgtyLLyP61KeKWbV5fEVhtOHQgj6Bun1q29Rocwjz1H3GNFctrYu2523Pm5YxM0Pqbe9H2kiR5tp5/4rj4i1tnU2La2tUqqpOHDJnsTyqHQBlBRWRsDa6sGUnqtJdCFDQcgrkRJqtA9twUECOQ5/Wm/DNVuGMEYYHmDRFvhlxzvJK2ubBpBUj1/20rtiz4rW7G5mCsxuk4Y4xHUV2fh/wAVOMbH5A9/Edh1BUUZ6Tw/VhrYM9PzHMVWvjP4rfd/p7eApBY9yV5fY0s4Nx8KSsgwYMGc+lJOO3J1Nw9GII+qivR4djNu7HtNiEE2ZDf1zHd3mh7etuKQwcg961eH6j9qjcVpZ41iJfeE8b8XTln+cAIx7wZB+o/eq814vdKhd5IwvrEiT0AXzesnsYF4XvcC0kS7AAEwJgxNb4rZCXGCOTctY3jG4iJAzgCMf5rka1i6nEnZ5P2mdrawsJ1eiN0W0Y7iyK3ygRBIjGSAO9c2fh62jEbW2lXBY8p2mCPrFSaDXh/B2gyqFT6+aRFOdQjMd08liCcScD86802Yo20mhMitzRlS+HdFFg3iw/8AUtgLGY8wLT2loj0qzXGD3AhtkWETyEj67o7sRPtFGfDfAd9q5aPMhguMAqAVntmKE41rHQG14RLFRDk9x0A7UWXLuyVDet9ymfD6B9UHgxLMIHc4/WrDxvSLb3XJAd8bfSRPL0/WsscEbT2vEDHxSo8oiIMnJ/6fvQXFmDQWYllCSPcZ/PbWrGfmaxBfAr/cMm3qWw/CaLw4Xwz70AYyBtwdrKIEiM9TJArr4TtL4lw7fN4eD6TJ/RaccHulrb2mMqbN0RmOUYH1mgvhrSlFVieYKf8A4kGfrFdzOpJpvY2IbdS1XbP9OPRR9/L+9F8R4f8A6iy9nH9RWAJ5AiCrH2aDQ1wztAIHnG71HYfWjONX/CtACdzGcdB/eKw4tRj1BKIb8y3R0A3CrnmNv4aFm4XuKDsLQQcTyKsPfpXPFWmxfNxiZ2c+cbpMemZp3xJhlu5l/UjH7Cq3xi6VtjyyWcEn25D9cdq36XTDBhYMbJuzCVdqGc208O3KWxaU5807iO+0ZrXGuLK9hSjkMPnYEgntANd6q9tAa4dxcczmTMFfSO1C2ASHRltlJlZXIkdG7V44bb3ETnX7mGJxJLenD5uXMKrRIB5zt71ONObbbrlxiGh5fmoOYI9M/ehLNw6ZAEAYsxMsMfTPames42Lq3WWzbuDEq4g/KJBM5ihYkjjkEymaxFvGLa37r6h33acBQgPeP70h4jxp7qP4R8luBE8pkCAMAYP+an4tq31FwWlXZbGNqrgY9OY9T0rngXDwbxt3xc8NwvnU7hFvIUHpgRFblpFtvb2+n+5p4T7znRcEYWU1N35Lw2rbGWcnmw7KOc0MOApZU+M0mZCr7Yk1btWLlxvEUynJAAAFToqj0pbrNK11GhlAUQ2/BycfvSl1LM3dCAMm4/SVG1ox/t61lPLuqSztREVxElnaDMnlHSsrd80noRu/6Q+7xRBAtIiS212PNfWe1dcZ1Duo8O7hTBZYzVRthi5V45Qx/Q+9NOG6K6tsMqyrsFI7rOSR+9ZnwKlNfP8AmJOOuRGGn1jWUAvFmtsT5j27ih+PaXypO1hk7hzK9DVmThNtrZ09zd4ZPMZZT0iag1nB7BtrZ8XAMICNrwPwmcGkY86brHcFHF3I9DorNzQLY3DxC25D1I7e9LW0ljRqH2l7hX15jqOxonh3kueJIAQgw2CAOgHrUvFBtkImGaVMSRvyCB2jNRnbdV8H2hu56mafjFy7bW4CUAkXbZkzPIxUZ1hULcFtSGjaflMcjMDn6UJwhL4Zi7IO4j5u0TMim1tJIXEDG3oGOY9D27ziei2RVNCiPp4iioB+kn0nC9MV3ra2lgZO6JP8mkPE+Ftt8RDvA6Z3AenRh7Zp7bnKgbpGSTHvjoIrVvVKVBVQpGAxJg/Q1em1mfA3pax4MiZWBuUW7rBFRDVbjAprx/hvibrqQYALAYn/AIgO389q9oz5gBzJge5wPzivQ49Ycq7rm1X3C5abmkNu2pVjvEMY6T8pB7gikdy+7Ek82Yz6nEk1a9PbFyRuA2gAAnsDA/71Wr7gsyrjzMfaSZI+lZtJmOR3J7i8Dkkxvp4tJZvryYkOB0iPMPofyFWSzb3KidGJbdOQsSSfZZPvFJeHovg2Qx8u9lYnsVXnU3DboHiWN0x5Ub/6W4kgevIfauXn5YnxMz2CZ6nwPTBZI5GCPsKri8PNzW3N5JFstC9hu8pqzaO8Eslowibvoqz+1UH4H+IL97Xul1lYXQ0+VR5gNw2wJgQcVlVWclx7QjzGnxAireTsBJHcExB+gpJxnSWUaCCyuuWAyuZX3ERTP4p1X/m7gZfKFQDpJ7j/AKvyoPW3QFVsttwFPy5PM+oqldlyBriyTvuPeAXAXn8JWJ9DHL61Pw+xsSD0Zv8A9ap7cYazcRwItsSHgRJBkCOX+4/X2q42tUty34iGVYSG6ZA/OvW5M14Pm/S/4nQQbqPmH8NQHUFifKNpg8pj/vRnGbm6D6NSzRuPm+3uAAPzM/SutTfi1k5IAXv6Vg+Eg/L3kUW5/M0ak29eOPxK/rLUjJxP6Rj8vzqu668xu7gJVCAJ5biQPyFWLXXeaLkgST/b6mk762w4IVSSp2/05Eweit69etaPietONPlqLJ7+g/7mTLk42iQW7GwMLu0KzbgpnBnDek1LoNUpZrZSGXcM8iCPt6ioLyrcaGDQpAxlUJmN5PXmYrq6RZBuFgeSk857HHKcV5thuHPZmAzjX3Ge0bcdijd+e7l9644Rb8O0m0hy+8N1Egcz9Qpprp3tppnuRufxBiCQEIhfrPP0ihOHuGRiLe0E46TOSR2jFMW621xGYhuYLOWizbZ4EtC5BIE/viPpUWmYL5wApx8p8hPqvcURq7q3Lex0YgXVwJDdiecEQe3X6VrT6a/ZdvDCNaDXBkSSIkYPLAOfao1G77h5DuJM1odJcc3QW8rwVHLaB0Xt/ipxwg3N1sAupBntjke8TUahwWs7tjHExyxhs/zFH6rxbdvZZY3LQt4YCXLyMvA5c8Dlil218ECLQkniJrHC2CqFt74EEgA5GOp/k1lF6JAUlpDEsWyecnt9KyrOcg0f7/MsuvuZXLPCGW2zbN2MFSpz7UzXTXvL4andbWAJGWPMx2rdrS+Clu1cBQqhZ1iOb9+8CnWqQtY2AqouR4ZBjJGNxHQ9+U47S/LlYmjUaWJHtM0GlJILQtzad4nyzHv1MVDxB0veHut+ZYJPUkcjnmelA3T4a7EJ8RT5o5QOqzzA9Kn4fqkvXVt3L6s7kAOwPlxyjnNZflkWR/RM+zxCOIZYNEGApJTBHYmuVJ8O2wgvabYT06sh/Nh9Kg4lfNprts7g1sgGZgzyIPURUmkYl3tnAuqQuQfMvmQx0yCPrVqCBRk5BFzNZYDFbsbHzKzj3HpS/VXirEzBXBkSrDs3QitLrFJ2FArT834fqD8sd6g1fCnvoCt227AspJYrK8wYIgRMYpmNNpG41C5JsxqNVvt+Jb3EKJdB8y4wSeb2v+LmOsiDS+/fLqNxG45VJBI9cYH50Ro+HXrCo5K+Lz3WiGlQAJaOY7n1FQ63QJqF8S35HQ7nReY7vb67D1Xp7UwJjZrH5kpd06015VgOOQ80Zk+s8+1VHjWkFq8dnyGHTpgnl7gg1YGuphWbawzuyVnn5oyBy8wBoT4s3OUZlIIHeVKnkykYZTHMYrRpQUyfeNw8H7wjxg9s3Fxc5Ofp83qGGCO4mkGrAVpMz6frTDRaraqH8MRcA55xJ+wIPeh71v5pyF3nlGIkT9Yp+EnG5hJ6TH2hvB9MkdbhH1Kf3Fa1i+Gy+ZS1uAVXPlJ8wnqZMwKXfCYdrV8ojO1vYyQ0bZJlioycDpyJFHGDtvSAoUnaOW89Z9CTj2pGZayn+9wMi01z03iGp/8AI3Ty3WSB/wAw2j9RVC+Eota5bjGFV3knAzbfr+VH8P4wLnDmtsw3qQmeoV1af+iqkdSzO7LIX+CT2yaz4cbAMsGjLHreJeLdcbSWd5GYK+5yNsd+1GapQw8O4wkEYyIAzzIE46+gqt+CbY8RW3ocFlIH0IIkRjFT2uJp5ggmNoG9sQxAJjGAY7VGwXysmyxYja9ZZktpsYghmLR5dzNIE+wFL+D8bGkOzedpP/pmSueeOlaGoPlZr3ntsfJICCCRIVeeJ+9VXit7ddY8pJMdhOB9orr/AA/NtQ4+5qwtQ23PUrfGbRUhTEnl+sHqIFCa7jBczMDkoqlaR8W0mC+ST+FO5+kn7d6dXnDGFEgxsPYAjOMTAP3p+fULgWkHPtJlybefeOk8wlT5GjzgDchx8w6jHf2oPiRFl3tBYPMXBh3VvlmDgieldaLUpZYWgd6MIbcIgwInJxOJ6fnXHERuJdCxKQYIB2g4IJ9wI9q84WZshLc3zMG4k8wVNFtSBChcjc0bjkkdyalchWJOoUsQCyi2xBEZHm2joKCs2CB52PPcpMsx5/L0HWc0LqVBYNHJcmczgRFNAs88w6jS3q3VSLZPmKuN3aeRA7Qce1ZqfEnd0JwOWD2/nauuDWluP80qFDPAjZBGBn8WR9PSs4pqkNwYhQRA7npn0iovpbqOwDaC5k923LHqOXOCcHGORgc6kfVNbRV8xJYFHORtPcg5almkuSWuAwSwME8xJBI9gKYtq/IyjbAaYBkA9R7Tn3mlEEcGZwSpkWsc3f6nmL7lETy8pMHsIWT7Vl/UvyBKmAQy4jIkY5GOVSaK5Fgm8uCxDAABj5Gwe+HI9aFKK9tTbOUAicMV6qwmNynIPUE0e0VR9pZ4gdzjOw7TnrPuZz6zNZW31Crhonn/ADFZRgJX6ZOPEtHE+FPdUXGIfasAyyncRie8Ry6zzpemmNsEPZmFMnxMETMKswMRz/zW6yk4Mh2xwNKJNxPUWV1B09631PhXAWOIATxM7mjB3TImOUzEuy1f8mnCurSRIaMqZ3Mc4Ugf+7lWVlNLkKD5EHKdrcRnx1ldmlMssiCeQUQDLD8RPLtzFVPVWgL41BDW28vlB3QVC5B5cx+/WsrKRp8xYVwL8RRc3GGp0a6hlRlGxx4mCRMzz685xWl1GmVvCawWKnylTtiQOhxWVlNUW22+BcNP1ASHXawC5v2ts2ct0kBoE+uQTHrFKLHERbYPbuGVkjykH69KysrThxgpuhKOLjHVIl+2dRaUArHiJ0Uk/Ms/hJwR06YoZby2kVGPi23J/pEEFDOTbufhMntB6zWqyjrmpf0ker0ii34lrz25gz5XUkfKw5H3GPauNLphcBQxJVlkk5hWKgx6iJrKyqv3le1wr4Iviw8KT559DOQBjtXHHb6XH8PKFiXG0YGTOCepPL3rKyowvNf0J/ENjZH7xXqNQANq4XB655Zrq3qFDEH5BtBiJHMys9QYPrEVlZTQokAmuIa+9ausLhW6IUw4DBlIlWUkblJDTggiame4huFRgzEGTK+jc4jo0kdzWVlEwG39v9S26k19UlVAz0OfrIPt39qWcfsRcBHUfof59q3WUvTk/MH7wcP6hJtFpXO0yC7qI3cokqq46naPvmKc/DGmN7exYpas5uRmTB+UGSCVXJrdZUzmwxkyc2YPxbihNx9ihV6CBI8sc+uDPuTU3DeJblbPmKbWxIKiSGE8mER649ayspbINkAgbbnVq94pgn5iWESBt5kQOVc3fCKkZZdxBPWQVmJ7bl51lZSgnqP99zAqMxomSx4VkgNuDOTgnPfIgDkKRcSJU7WxBAIwexn8zWVlDhYs5BhliW2n2m1LINwbkEKiOjHdnNMWVluEIMHLZ6kDHtisrKmT+/xFsZLqxFm4oxDBhHsPz6TQdiwzKSBGyXLSMSACD3A2mI71lZVKfTf2/wDkntDWQXAG8NSYhsgQQTPNfr9aysrKE8GPGMVP/9k="/>
          <p:cNvSpPr>
            <a:spLocks noChangeAspect="1" noChangeArrowheads="1"/>
          </p:cNvSpPr>
          <p:nvPr/>
        </p:nvSpPr>
        <p:spPr bwMode="auto">
          <a:xfrm>
            <a:off x="0" y="-830263"/>
            <a:ext cx="2628900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088" name="Picture 16" descr="http://t3.gstatic.com/images?q=tbn:ANd9GcTexTxtwn-nZeNtYy-Bty3O4VpzO7rzOaDH32P-XrkJ_ogs-5B0x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212976"/>
            <a:ext cx="4536504" cy="2952328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971600" y="764704"/>
            <a:ext cx="6264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Przylatujące bociany zwiastują nadejście wiosny.</a:t>
            </a:r>
            <a:endParaRPr lang="pl-PL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Click="0" advTm="13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3.gstatic.com/images?q=tbn:ANd9GcQZsB1Qc7zRcRyq_0svKr2sdHnZ3icGfTKwLdICIrQTlX_Rm5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4248472" cy="324036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5220072" y="1484784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schemeClr val="bg2">
                    <a:lumMod val="75000"/>
                  </a:schemeClr>
                </a:solidFill>
              </a:rPr>
              <a:t>Wiosną przyroda budzi się do nowego życia</a:t>
            </a:r>
            <a:endParaRPr lang="pl-PL" sz="3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13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3.gstatic.com/images?q=tbn:ANd9GcQ4-1zUq_OPHjPmDr92MdOatCunhhMnExlT6pskvsM6Cp6Rzq7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3888432" cy="2952328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4860032" y="1700808"/>
            <a:ext cx="4032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Sasanka</a:t>
            </a:r>
            <a:r>
              <a:rPr lang="pl-PL" dirty="0" smtClean="0"/>
              <a:t>  – </a:t>
            </a:r>
            <a:r>
              <a:rPr lang="pl-PL" dirty="0" smtClean="0">
                <a:hlinkClick r:id="rId3" action="ppaction://hlinkfile" tooltip="Rodzaj (biologia)"/>
              </a:rPr>
              <a:t>rodzaj</a:t>
            </a:r>
            <a:r>
              <a:rPr lang="pl-PL" dirty="0" smtClean="0"/>
              <a:t> roślin z rodziny </a:t>
            </a:r>
            <a:r>
              <a:rPr lang="pl-PL" dirty="0" smtClean="0">
                <a:hlinkClick r:id="rId4" action="ppaction://hlinkfile" tooltip="Jaskrowate"/>
              </a:rPr>
              <a:t>jaskrowatych</a:t>
            </a:r>
            <a:r>
              <a:rPr lang="pl-PL" dirty="0" smtClean="0"/>
              <a:t>. Należy do niego według niektórych </a:t>
            </a:r>
            <a:r>
              <a:rPr lang="pl-PL" dirty="0" smtClean="0">
                <a:hlinkClick r:id="rId5" action="ppaction://hlinkfile" tooltip="Taksonomia"/>
              </a:rPr>
              <a:t>ujęć taksonomicznych</a:t>
            </a:r>
            <a:r>
              <a:rPr lang="pl-PL" dirty="0" smtClean="0"/>
              <a:t> ok. 30 gatunków</a:t>
            </a:r>
            <a:r>
              <a:rPr lang="pl-PL" baseline="30000" dirty="0" smtClean="0">
                <a:hlinkClick r:id="" action="ppaction://hlinkfile"/>
              </a:rPr>
              <a:t>[2]</a:t>
            </a:r>
            <a:r>
              <a:rPr lang="pl-PL" dirty="0" smtClean="0"/>
              <a:t>. Występują one przede wszystkim na terenach górskich </a:t>
            </a:r>
            <a:r>
              <a:rPr lang="pl-PL" dirty="0" smtClean="0">
                <a:hlinkClick r:id="rId6" action="ppaction://hlinkfile" tooltip="Europa"/>
              </a:rPr>
              <a:t>Europy</a:t>
            </a:r>
            <a:r>
              <a:rPr lang="pl-PL" dirty="0" smtClean="0"/>
              <a:t> i środkowej </a:t>
            </a:r>
            <a:r>
              <a:rPr lang="pl-PL" dirty="0" smtClean="0">
                <a:hlinkClick r:id="rId7" action="ppaction://hlinkfile" tooltip="Azja"/>
              </a:rPr>
              <a:t>Azji</a:t>
            </a:r>
            <a:r>
              <a:rPr lang="pl-PL" dirty="0" smtClean="0"/>
              <a:t>. W </a:t>
            </a:r>
            <a:r>
              <a:rPr lang="pl-PL" dirty="0" smtClean="0">
                <a:hlinkClick r:id="rId8" action="ppaction://hlinkfile" tooltip="Polska"/>
              </a:rPr>
              <a:t>Polsce</a:t>
            </a:r>
            <a:r>
              <a:rPr lang="pl-PL" dirty="0" smtClean="0"/>
              <a:t> 6 gatunków sasanki jest pod ochroną. </a:t>
            </a:r>
            <a:r>
              <a:rPr lang="pl-PL" dirty="0" smtClean="0">
                <a:hlinkClick r:id="rId9" action="ppaction://hlinkfile" tooltip="Gatunek typowy"/>
              </a:rPr>
              <a:t>Gatunkiem typowym</a:t>
            </a:r>
            <a:r>
              <a:rPr lang="pl-PL" dirty="0" smtClean="0"/>
              <a:t> jest </a:t>
            </a:r>
            <a:endParaRPr lang="pl-PL" dirty="0"/>
          </a:p>
        </p:txBody>
      </p:sp>
    </p:spTree>
  </p:cSld>
  <p:clrMapOvr>
    <a:masterClrMapping/>
  </p:clrMapOvr>
  <p:transition advClick="0" advTm="13000"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76</Words>
  <Application>Microsoft Office PowerPoint</Application>
  <PresentationFormat>Pokaz na ekranie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Przepływ</vt:lpstr>
      <vt:lpstr>Slajd 1</vt:lpstr>
      <vt:lpstr>Slajd 2</vt:lpstr>
      <vt:lpstr>Slajd 3</vt:lpstr>
      <vt:lpstr>Slajd 4</vt:lpstr>
      <vt:lpstr>Slajd 5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u701</dc:creator>
  <cp:lastModifiedBy>dom</cp:lastModifiedBy>
  <cp:revision>11</cp:revision>
  <dcterms:created xsi:type="dcterms:W3CDTF">2013-04-08T10:06:04Z</dcterms:created>
  <dcterms:modified xsi:type="dcterms:W3CDTF">2013-05-27T19:19:30Z</dcterms:modified>
</cp:coreProperties>
</file>